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24"/>
  </p:notesMasterIdLst>
  <p:sldIdLst>
    <p:sldId id="516" r:id="rId6"/>
    <p:sldId id="423" r:id="rId7"/>
    <p:sldId id="736" r:id="rId8"/>
    <p:sldId id="483" r:id="rId9"/>
    <p:sldId id="521" r:id="rId10"/>
    <p:sldId id="889" r:id="rId11"/>
    <p:sldId id="1008" r:id="rId12"/>
    <p:sldId id="834" r:id="rId13"/>
    <p:sldId id="891" r:id="rId14"/>
    <p:sldId id="1009" r:id="rId15"/>
    <p:sldId id="1010" r:id="rId16"/>
    <p:sldId id="1011" r:id="rId17"/>
    <p:sldId id="893" r:id="rId18"/>
    <p:sldId id="425" r:id="rId19"/>
    <p:sldId id="490" r:id="rId20"/>
    <p:sldId id="903" r:id="rId21"/>
    <p:sldId id="1012" r:id="rId22"/>
    <p:sldId id="486" r:id="rId23"/>
    <p:sldId id="489" r:id="rId24"/>
    <p:sldId id="1014" r:id="rId25"/>
    <p:sldId id="1013" r:id="rId26"/>
    <p:sldId id="1015" r:id="rId27"/>
    <p:sldId id="1016" r:id="rId28"/>
    <p:sldId id="1017" r:id="rId29"/>
    <p:sldId id="1018" r:id="rId30"/>
    <p:sldId id="1019" r:id="rId31"/>
    <p:sldId id="1020" r:id="rId32"/>
    <p:sldId id="814" r:id="rId33"/>
    <p:sldId id="908" r:id="rId34"/>
    <p:sldId id="741" r:id="rId35"/>
    <p:sldId id="837" r:id="rId36"/>
    <p:sldId id="1021" r:id="rId37"/>
    <p:sldId id="1063" r:id="rId38"/>
    <p:sldId id="836" r:id="rId39"/>
    <p:sldId id="839" r:id="rId40"/>
    <p:sldId id="838" r:id="rId41"/>
    <p:sldId id="1022" r:id="rId42"/>
    <p:sldId id="909" r:id="rId43"/>
    <p:sldId id="1023" r:id="rId44"/>
    <p:sldId id="1024" r:id="rId45"/>
    <p:sldId id="1062" r:id="rId46"/>
    <p:sldId id="1061" r:id="rId47"/>
    <p:sldId id="1025" r:id="rId48"/>
    <p:sldId id="1026" r:id="rId49"/>
    <p:sldId id="1027" r:id="rId50"/>
    <p:sldId id="1028" r:id="rId51"/>
    <p:sldId id="1029" r:id="rId52"/>
    <p:sldId id="1030" r:id="rId53"/>
    <p:sldId id="1031" r:id="rId54"/>
    <p:sldId id="1032" r:id="rId55"/>
    <p:sldId id="1033" r:id="rId56"/>
    <p:sldId id="1034" r:id="rId57"/>
    <p:sldId id="1035" r:id="rId58"/>
    <p:sldId id="1036" r:id="rId59"/>
    <p:sldId id="1037" r:id="rId60"/>
    <p:sldId id="1038" r:id="rId61"/>
    <p:sldId id="824" r:id="rId62"/>
    <p:sldId id="742" r:id="rId63"/>
    <p:sldId id="539" r:id="rId64"/>
    <p:sldId id="1039" r:id="rId65"/>
    <p:sldId id="910" r:id="rId66"/>
    <p:sldId id="1064" r:id="rId67"/>
    <p:sldId id="744" r:id="rId68"/>
    <p:sldId id="825" r:id="rId69"/>
    <p:sldId id="1040" r:id="rId70"/>
    <p:sldId id="1041" r:id="rId71"/>
    <p:sldId id="911" r:id="rId72"/>
    <p:sldId id="1042" r:id="rId73"/>
    <p:sldId id="912" r:id="rId74"/>
    <p:sldId id="1043" r:id="rId75"/>
    <p:sldId id="1044" r:id="rId76"/>
    <p:sldId id="1045" r:id="rId77"/>
    <p:sldId id="924" r:id="rId78"/>
    <p:sldId id="1046" r:id="rId79"/>
    <p:sldId id="925" r:id="rId80"/>
    <p:sldId id="926" r:id="rId81"/>
    <p:sldId id="927" r:id="rId82"/>
    <p:sldId id="542" r:id="rId83"/>
    <p:sldId id="920" r:id="rId84"/>
    <p:sldId id="940" r:id="rId85"/>
    <p:sldId id="588" r:id="rId86"/>
    <p:sldId id="589" r:id="rId87"/>
    <p:sldId id="1047" r:id="rId88"/>
    <p:sldId id="941" r:id="rId89"/>
    <p:sldId id="944" r:id="rId90"/>
    <p:sldId id="1048" r:id="rId91"/>
    <p:sldId id="1049" r:id="rId92"/>
    <p:sldId id="942" r:id="rId93"/>
    <p:sldId id="1050" r:id="rId94"/>
    <p:sldId id="943" r:id="rId95"/>
    <p:sldId id="945" r:id="rId96"/>
    <p:sldId id="1051" r:id="rId97"/>
    <p:sldId id="946" r:id="rId98"/>
    <p:sldId id="947" r:id="rId99"/>
    <p:sldId id="948" r:id="rId100"/>
    <p:sldId id="552" r:id="rId101"/>
    <p:sldId id="833" r:id="rId102"/>
    <p:sldId id="1052" r:id="rId103"/>
    <p:sldId id="959" r:id="rId104"/>
    <p:sldId id="960" r:id="rId105"/>
    <p:sldId id="1053" r:id="rId106"/>
    <p:sldId id="970" r:id="rId107"/>
    <p:sldId id="971" r:id="rId108"/>
    <p:sldId id="973" r:id="rId109"/>
    <p:sldId id="974" r:id="rId110"/>
    <p:sldId id="1054" r:id="rId111"/>
    <p:sldId id="972" r:id="rId112"/>
    <p:sldId id="862" r:id="rId113"/>
    <p:sldId id="980" r:id="rId114"/>
    <p:sldId id="1055" r:id="rId115"/>
    <p:sldId id="1056" r:id="rId116"/>
    <p:sldId id="1065" r:id="rId117"/>
    <p:sldId id="1057" r:id="rId118"/>
    <p:sldId id="1058" r:id="rId119"/>
    <p:sldId id="1059" r:id="rId120"/>
    <p:sldId id="1060" r:id="rId121"/>
    <p:sldId id="506" r:id="rId122"/>
    <p:sldId id="507"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736"/>
            <p14:sldId id="483"/>
            <p14:sldId id="521"/>
            <p14:sldId id="889"/>
            <p14:sldId id="1008"/>
            <p14:sldId id="834"/>
            <p14:sldId id="891"/>
            <p14:sldId id="1009"/>
            <p14:sldId id="1010"/>
            <p14:sldId id="1011"/>
            <p14:sldId id="893"/>
            <p14:sldId id="425"/>
            <p14:sldId id="490"/>
            <p14:sldId id="903"/>
            <p14:sldId id="1012"/>
            <p14:sldId id="486"/>
            <p14:sldId id="489"/>
            <p14:sldId id="1014"/>
            <p14:sldId id="1013"/>
            <p14:sldId id="1015"/>
            <p14:sldId id="1016"/>
            <p14:sldId id="1017"/>
            <p14:sldId id="1018"/>
            <p14:sldId id="1019"/>
            <p14:sldId id="1020"/>
            <p14:sldId id="814"/>
            <p14:sldId id="908"/>
            <p14:sldId id="741"/>
            <p14:sldId id="837"/>
            <p14:sldId id="1021"/>
            <p14:sldId id="1063"/>
            <p14:sldId id="836"/>
            <p14:sldId id="839"/>
            <p14:sldId id="838"/>
            <p14:sldId id="1022"/>
            <p14:sldId id="909"/>
            <p14:sldId id="1023"/>
            <p14:sldId id="1024"/>
            <p14:sldId id="1062"/>
            <p14:sldId id="1061"/>
            <p14:sldId id="1025"/>
            <p14:sldId id="1026"/>
            <p14:sldId id="1027"/>
            <p14:sldId id="1028"/>
            <p14:sldId id="1029"/>
            <p14:sldId id="1030"/>
            <p14:sldId id="1031"/>
            <p14:sldId id="1032"/>
            <p14:sldId id="1033"/>
            <p14:sldId id="1034"/>
            <p14:sldId id="1035"/>
            <p14:sldId id="1036"/>
            <p14:sldId id="1037"/>
            <p14:sldId id="1038"/>
            <p14:sldId id="824"/>
            <p14:sldId id="742"/>
            <p14:sldId id="539"/>
            <p14:sldId id="1039"/>
            <p14:sldId id="910"/>
            <p14:sldId id="1064"/>
            <p14:sldId id="744"/>
            <p14:sldId id="825"/>
            <p14:sldId id="1040"/>
            <p14:sldId id="1041"/>
            <p14:sldId id="911"/>
            <p14:sldId id="1042"/>
            <p14:sldId id="912"/>
            <p14:sldId id="1043"/>
            <p14:sldId id="1044"/>
            <p14:sldId id="1045"/>
            <p14:sldId id="924"/>
            <p14:sldId id="1046"/>
            <p14:sldId id="925"/>
            <p14:sldId id="926"/>
            <p14:sldId id="927"/>
            <p14:sldId id="542"/>
            <p14:sldId id="920"/>
            <p14:sldId id="940"/>
            <p14:sldId id="588"/>
            <p14:sldId id="589"/>
            <p14:sldId id="1047"/>
            <p14:sldId id="941"/>
            <p14:sldId id="944"/>
            <p14:sldId id="1048"/>
            <p14:sldId id="1049"/>
            <p14:sldId id="942"/>
            <p14:sldId id="1050"/>
            <p14:sldId id="943"/>
            <p14:sldId id="945"/>
            <p14:sldId id="1051"/>
            <p14:sldId id="946"/>
            <p14:sldId id="947"/>
            <p14:sldId id="948"/>
            <p14:sldId id="552"/>
            <p14:sldId id="833"/>
            <p14:sldId id="1052"/>
            <p14:sldId id="959"/>
            <p14:sldId id="960"/>
            <p14:sldId id="1053"/>
            <p14:sldId id="970"/>
            <p14:sldId id="971"/>
            <p14:sldId id="973"/>
            <p14:sldId id="974"/>
            <p14:sldId id="1054"/>
            <p14:sldId id="972"/>
            <p14:sldId id="862"/>
            <p14:sldId id="980"/>
            <p14:sldId id="1055"/>
            <p14:sldId id="1056"/>
            <p14:sldId id="1065"/>
            <p14:sldId id="1057"/>
            <p14:sldId id="1058"/>
            <p14:sldId id="1059"/>
            <p14:sldId id="1060"/>
            <p14:sldId id="506"/>
            <p14:sldId id="5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92FA6577-88E1-AA2F-4FDD-9DABA9659E1B}" name="Lei San Agustin" initials="LSA" userId="S::lei@compliantlearningresources.com.au::d8299a59-9786-404a-a65b-a702bd7a1468" providerId="AD"/>
  <p188:author id="{A2BD1AB9-BB0F-81FA-6978-32523571A9BB}" name="Shaira Teneza" initials="ST" userId="S::shaira.t@trainingresourcesgroup.com.au::54b7cb2e-4ead-41c6-a99a-9b0ab1b6b958" providerId="AD"/>
  <p188:author id="{4B2762D6-31CC-D221-1B30-10F27CF1E402}" name="Van Matibag" initials="VM" userId="S::van.m@trainingresourcesgroup.com.au::07d0c1fc-094e-4961-88da-74bc435cf26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9" clrIdx="0">
    <p:extLst>
      <p:ext uri="{19B8F6BF-5375-455C-9EA6-DF929625EA0E}">
        <p15:presenceInfo xmlns:p15="http://schemas.microsoft.com/office/powerpoint/2012/main" userId="S::karmina.a@trainingresourcesgroup.com.au::b6dafdf6-8ba4-480d-a792-288afbe2fe5b" providerId="AD"/>
      </p:ext>
    </p:extLst>
  </p:cmAuthor>
  <p:cmAuthor id="2" name="Dell" initials="D" lastIdx="9" clrIdx="1">
    <p:extLst>
      <p:ext uri="{19B8F6BF-5375-455C-9EA6-DF929625EA0E}">
        <p15:presenceInfo xmlns:p15="http://schemas.microsoft.com/office/powerpoint/2012/main" userId="6984004f4a1a37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595E"/>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E61962-3F4D-48BF-A16C-794C2D43C99C}" v="1" dt="2023-08-22T06:56:07.7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3" d="2"/>
        <a:sy n="3" d="2"/>
      </p:scale>
      <p:origin x="0" y="0"/>
    </p:cViewPr>
  </p:notesTextViewPr>
  <p:sorterViewPr>
    <p:cViewPr varScale="1">
      <p:scale>
        <a:sx n="1" d="1"/>
        <a:sy n="1" d="1"/>
      </p:scale>
      <p:origin x="0" y="-19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microsoft.com/office/2016/11/relationships/changesInfo" Target="changesInfos/changesInfo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microsoft.com/office/2018/10/relationships/authors" Target="author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0922E409-8DF1-413F-8EA5-2A8C28A3FD5A}"/>
    <pc:docChg chg="modSld">
      <pc:chgData name="Lei San Agustin" userId="d8299a59-9786-404a-a65b-a702bd7a1468" providerId="ADAL" clId="{0922E409-8DF1-413F-8EA5-2A8C28A3FD5A}" dt="2023-04-13T03:45:25.192" v="19" actId="20577"/>
      <pc:docMkLst>
        <pc:docMk/>
      </pc:docMkLst>
      <pc:sldChg chg="modSp mod addCm">
        <pc:chgData name="Lei San Agustin" userId="d8299a59-9786-404a-a65b-a702bd7a1468" providerId="ADAL" clId="{0922E409-8DF1-413F-8EA5-2A8C28A3FD5A}" dt="2023-04-13T03:44:30.521" v="4" actId="242"/>
        <pc:sldMkLst>
          <pc:docMk/>
          <pc:sldMk cId="2474872708" sldId="486"/>
        </pc:sldMkLst>
        <pc:spChg chg="mod">
          <ac:chgData name="Lei San Agustin" userId="d8299a59-9786-404a-a65b-a702bd7a1468" providerId="ADAL" clId="{0922E409-8DF1-413F-8EA5-2A8C28A3FD5A}" dt="2023-04-13T03:44:30.521" v="4" actId="242"/>
          <ac:spMkLst>
            <pc:docMk/>
            <pc:sldMk cId="2474872708" sldId="486"/>
            <ac:spMk id="7" creationId="{DAA945A5-8FEA-4C12-8848-FA2AE3698B17}"/>
          </ac:spMkLst>
        </pc:spChg>
      </pc:sldChg>
      <pc:sldChg chg="modSp mod">
        <pc:chgData name="Lei San Agustin" userId="d8299a59-9786-404a-a65b-a702bd7a1468" providerId="ADAL" clId="{0922E409-8DF1-413F-8EA5-2A8C28A3FD5A}" dt="2023-04-13T03:44:52.137" v="9" actId="20577"/>
        <pc:sldMkLst>
          <pc:docMk/>
          <pc:sldMk cId="1385239115" sldId="542"/>
        </pc:sldMkLst>
        <pc:spChg chg="mod">
          <ac:chgData name="Lei San Agustin" userId="d8299a59-9786-404a-a65b-a702bd7a1468" providerId="ADAL" clId="{0922E409-8DF1-413F-8EA5-2A8C28A3FD5A}" dt="2023-04-13T03:44:52.137" v="9" actId="20577"/>
          <ac:spMkLst>
            <pc:docMk/>
            <pc:sldMk cId="1385239115" sldId="542"/>
            <ac:spMk id="7" creationId="{DAA945A5-8FEA-4C12-8848-FA2AE3698B17}"/>
          </ac:spMkLst>
        </pc:spChg>
      </pc:sldChg>
      <pc:sldChg chg="modSp mod">
        <pc:chgData name="Lei San Agustin" userId="d8299a59-9786-404a-a65b-a702bd7a1468" providerId="ADAL" clId="{0922E409-8DF1-413F-8EA5-2A8C28A3FD5A}" dt="2023-04-13T03:45:09.032" v="13" actId="242"/>
        <pc:sldMkLst>
          <pc:docMk/>
          <pc:sldMk cId="3590345420" sldId="552"/>
        </pc:sldMkLst>
        <pc:spChg chg="mod">
          <ac:chgData name="Lei San Agustin" userId="d8299a59-9786-404a-a65b-a702bd7a1468" providerId="ADAL" clId="{0922E409-8DF1-413F-8EA5-2A8C28A3FD5A}" dt="2023-04-13T03:45:09.032" v="13" actId="242"/>
          <ac:spMkLst>
            <pc:docMk/>
            <pc:sldMk cId="3590345420" sldId="552"/>
            <ac:spMk id="7" creationId="{DAA945A5-8FEA-4C12-8848-FA2AE3698B17}"/>
          </ac:spMkLst>
        </pc:spChg>
      </pc:sldChg>
      <pc:sldChg chg="modSp mod">
        <pc:chgData name="Lei San Agustin" userId="d8299a59-9786-404a-a65b-a702bd7a1468" providerId="ADAL" clId="{0922E409-8DF1-413F-8EA5-2A8C28A3FD5A}" dt="2023-04-13T03:45:25.192" v="19" actId="20577"/>
        <pc:sldMkLst>
          <pc:docMk/>
          <pc:sldMk cId="933910691" sldId="862"/>
        </pc:sldMkLst>
        <pc:spChg chg="mod">
          <ac:chgData name="Lei San Agustin" userId="d8299a59-9786-404a-a65b-a702bd7a1468" providerId="ADAL" clId="{0922E409-8DF1-413F-8EA5-2A8C28A3FD5A}" dt="2023-04-13T03:45:25.192" v="19" actId="20577"/>
          <ac:spMkLst>
            <pc:docMk/>
            <pc:sldMk cId="933910691" sldId="862"/>
            <ac:spMk id="7" creationId="{DAA945A5-8FEA-4C12-8848-FA2AE3698B17}"/>
          </ac:spMkLst>
        </pc:spChg>
      </pc:sldChg>
    </pc:docChg>
  </pc:docChgLst>
  <pc:docChgLst>
    <pc:chgData name="Jah Garcia" userId="25669e9e-0f09-40ea-9428-71d1ccfdd72a" providerId="ADAL" clId="{099C3112-DAC1-4274-92EC-A8C3B823CA56}"/>
    <pc:docChg chg="undo custSel modSld">
      <pc:chgData name="Jah Garcia" userId="25669e9e-0f09-40ea-9428-71d1ccfdd72a" providerId="ADAL" clId="{099C3112-DAC1-4274-92EC-A8C3B823CA56}" dt="2023-08-13T22:58:19.134" v="923" actId="20577"/>
      <pc:docMkLst>
        <pc:docMk/>
      </pc:docMkLst>
      <pc:sldChg chg="modSp mod">
        <pc:chgData name="Jah Garcia" userId="25669e9e-0f09-40ea-9428-71d1ccfdd72a" providerId="ADAL" clId="{099C3112-DAC1-4274-92EC-A8C3B823CA56}" dt="2023-08-13T22:57:27.761" v="908" actId="20577"/>
        <pc:sldMkLst>
          <pc:docMk/>
          <pc:sldMk cId="2474872708" sldId="486"/>
        </pc:sldMkLst>
        <pc:spChg chg="mod">
          <ac:chgData name="Jah Garcia" userId="25669e9e-0f09-40ea-9428-71d1ccfdd72a" providerId="ADAL" clId="{099C3112-DAC1-4274-92EC-A8C3B823CA56}" dt="2023-08-13T22:57:27.761" v="908" actId="20577"/>
          <ac:spMkLst>
            <pc:docMk/>
            <pc:sldMk cId="2474872708" sldId="486"/>
            <ac:spMk id="7" creationId="{DAA945A5-8FEA-4C12-8848-FA2AE3698B17}"/>
          </ac:spMkLst>
        </pc:spChg>
      </pc:sldChg>
      <pc:sldChg chg="modSp mod">
        <pc:chgData name="Jah Garcia" userId="25669e9e-0f09-40ea-9428-71d1ccfdd72a" providerId="ADAL" clId="{099C3112-DAC1-4274-92EC-A8C3B823CA56}" dt="2023-08-13T22:57:55.452" v="913" actId="20577"/>
        <pc:sldMkLst>
          <pc:docMk/>
          <pc:sldMk cId="1385239115" sldId="542"/>
        </pc:sldMkLst>
        <pc:spChg chg="mod">
          <ac:chgData name="Jah Garcia" userId="25669e9e-0f09-40ea-9428-71d1ccfdd72a" providerId="ADAL" clId="{099C3112-DAC1-4274-92EC-A8C3B823CA56}" dt="2023-08-13T22:57:55.452" v="913" actId="20577"/>
          <ac:spMkLst>
            <pc:docMk/>
            <pc:sldMk cId="1385239115" sldId="542"/>
            <ac:spMk id="7" creationId="{DAA945A5-8FEA-4C12-8848-FA2AE3698B17}"/>
          </ac:spMkLst>
        </pc:spChg>
      </pc:sldChg>
      <pc:sldChg chg="modSp mod">
        <pc:chgData name="Jah Garcia" userId="25669e9e-0f09-40ea-9428-71d1ccfdd72a" providerId="ADAL" clId="{099C3112-DAC1-4274-92EC-A8C3B823CA56}" dt="2023-08-13T22:58:07.412" v="918" actId="20577"/>
        <pc:sldMkLst>
          <pc:docMk/>
          <pc:sldMk cId="3590345420" sldId="552"/>
        </pc:sldMkLst>
        <pc:spChg chg="mod">
          <ac:chgData name="Jah Garcia" userId="25669e9e-0f09-40ea-9428-71d1ccfdd72a" providerId="ADAL" clId="{099C3112-DAC1-4274-92EC-A8C3B823CA56}" dt="2023-08-13T22:58:07.412" v="918" actId="20577"/>
          <ac:spMkLst>
            <pc:docMk/>
            <pc:sldMk cId="3590345420" sldId="552"/>
            <ac:spMk id="7" creationId="{DAA945A5-8FEA-4C12-8848-FA2AE3698B17}"/>
          </ac:spMkLst>
        </pc:spChg>
      </pc:sldChg>
      <pc:sldChg chg="modSp mod">
        <pc:chgData name="Jah Garcia" userId="25669e9e-0f09-40ea-9428-71d1ccfdd72a" providerId="ADAL" clId="{099C3112-DAC1-4274-92EC-A8C3B823CA56}" dt="2023-08-11T01:36:53.121" v="626" actId="20577"/>
        <pc:sldMkLst>
          <pc:docMk/>
          <pc:sldMk cId="3747594541" sldId="589"/>
        </pc:sldMkLst>
        <pc:spChg chg="mod">
          <ac:chgData name="Jah Garcia" userId="25669e9e-0f09-40ea-9428-71d1ccfdd72a" providerId="ADAL" clId="{099C3112-DAC1-4274-92EC-A8C3B823CA56}" dt="2023-08-11T01:36:53.121" v="626" actId="20577"/>
          <ac:spMkLst>
            <pc:docMk/>
            <pc:sldMk cId="3747594541" sldId="589"/>
            <ac:spMk id="21" creationId="{042D9E7B-D1BB-4A59-8D12-11E6C2FA55AC}"/>
          </ac:spMkLst>
        </pc:spChg>
      </pc:sldChg>
      <pc:sldChg chg="modSp mod">
        <pc:chgData name="Jah Garcia" userId="25669e9e-0f09-40ea-9428-71d1ccfdd72a" providerId="ADAL" clId="{099C3112-DAC1-4274-92EC-A8C3B823CA56}" dt="2023-08-11T01:19:53.497" v="243" actId="20577"/>
        <pc:sldMkLst>
          <pc:docMk/>
          <pc:sldMk cId="3955762641" sldId="742"/>
        </pc:sldMkLst>
        <pc:spChg chg="mod">
          <ac:chgData name="Jah Garcia" userId="25669e9e-0f09-40ea-9428-71d1ccfdd72a" providerId="ADAL" clId="{099C3112-DAC1-4274-92EC-A8C3B823CA56}" dt="2023-08-11T01:19:53.497" v="243" actId="20577"/>
          <ac:spMkLst>
            <pc:docMk/>
            <pc:sldMk cId="3955762641" sldId="742"/>
            <ac:spMk id="7" creationId="{0976D246-F4FC-4041-87A5-7BFB2956893B}"/>
          </ac:spMkLst>
        </pc:spChg>
      </pc:sldChg>
      <pc:sldChg chg="modSp mod">
        <pc:chgData name="Jah Garcia" userId="25669e9e-0f09-40ea-9428-71d1ccfdd72a" providerId="ADAL" clId="{099C3112-DAC1-4274-92EC-A8C3B823CA56}" dt="2023-08-11T01:05:00.824" v="138" actId="20577"/>
        <pc:sldMkLst>
          <pc:docMk/>
          <pc:sldMk cId="902981909" sldId="814"/>
        </pc:sldMkLst>
        <pc:spChg chg="mod">
          <ac:chgData name="Jah Garcia" userId="25669e9e-0f09-40ea-9428-71d1ccfdd72a" providerId="ADAL" clId="{099C3112-DAC1-4274-92EC-A8C3B823CA56}" dt="2023-08-11T01:05:00.824" v="138" actId="20577"/>
          <ac:spMkLst>
            <pc:docMk/>
            <pc:sldMk cId="902981909" sldId="814"/>
            <ac:spMk id="21" creationId="{042D9E7B-D1BB-4A59-8D12-11E6C2FA55AC}"/>
          </ac:spMkLst>
        </pc:spChg>
      </pc:sldChg>
      <pc:sldChg chg="modSp mod">
        <pc:chgData name="Jah Garcia" userId="25669e9e-0f09-40ea-9428-71d1ccfdd72a" providerId="ADAL" clId="{099C3112-DAC1-4274-92EC-A8C3B823CA56}" dt="2023-08-11T01:12:15.662" v="150"/>
        <pc:sldMkLst>
          <pc:docMk/>
          <pc:sldMk cId="320570365" sldId="836"/>
        </pc:sldMkLst>
        <pc:spChg chg="mod">
          <ac:chgData name="Jah Garcia" userId="25669e9e-0f09-40ea-9428-71d1ccfdd72a" providerId="ADAL" clId="{099C3112-DAC1-4274-92EC-A8C3B823CA56}" dt="2023-08-11T01:12:15.662" v="150"/>
          <ac:spMkLst>
            <pc:docMk/>
            <pc:sldMk cId="320570365" sldId="836"/>
            <ac:spMk id="21" creationId="{042D9E7B-D1BB-4A59-8D12-11E6C2FA55AC}"/>
          </ac:spMkLst>
        </pc:spChg>
      </pc:sldChg>
      <pc:sldChg chg="modSp mod">
        <pc:chgData name="Jah Garcia" userId="25669e9e-0f09-40ea-9428-71d1ccfdd72a" providerId="ADAL" clId="{099C3112-DAC1-4274-92EC-A8C3B823CA56}" dt="2023-08-11T01:05:44.112" v="149" actId="20577"/>
        <pc:sldMkLst>
          <pc:docMk/>
          <pc:sldMk cId="3859530438" sldId="837"/>
        </pc:sldMkLst>
        <pc:spChg chg="mod">
          <ac:chgData name="Jah Garcia" userId="25669e9e-0f09-40ea-9428-71d1ccfdd72a" providerId="ADAL" clId="{099C3112-DAC1-4274-92EC-A8C3B823CA56}" dt="2023-08-11T01:05:44.112" v="149" actId="20577"/>
          <ac:spMkLst>
            <pc:docMk/>
            <pc:sldMk cId="3859530438" sldId="837"/>
            <ac:spMk id="21" creationId="{042D9E7B-D1BB-4A59-8D12-11E6C2FA55AC}"/>
          </ac:spMkLst>
        </pc:spChg>
      </pc:sldChg>
      <pc:sldChg chg="modSp mod">
        <pc:chgData name="Jah Garcia" userId="25669e9e-0f09-40ea-9428-71d1ccfdd72a" providerId="ADAL" clId="{099C3112-DAC1-4274-92EC-A8C3B823CA56}" dt="2023-08-11T01:12:37.869" v="151"/>
        <pc:sldMkLst>
          <pc:docMk/>
          <pc:sldMk cId="2244014611" sldId="839"/>
        </pc:sldMkLst>
        <pc:spChg chg="mod">
          <ac:chgData name="Jah Garcia" userId="25669e9e-0f09-40ea-9428-71d1ccfdd72a" providerId="ADAL" clId="{099C3112-DAC1-4274-92EC-A8C3B823CA56}" dt="2023-08-11T01:12:37.869" v="151"/>
          <ac:spMkLst>
            <pc:docMk/>
            <pc:sldMk cId="2244014611" sldId="839"/>
            <ac:spMk id="21" creationId="{042D9E7B-D1BB-4A59-8D12-11E6C2FA55AC}"/>
          </ac:spMkLst>
        </pc:spChg>
      </pc:sldChg>
      <pc:sldChg chg="modSp mod">
        <pc:chgData name="Jah Garcia" userId="25669e9e-0f09-40ea-9428-71d1ccfdd72a" providerId="ADAL" clId="{099C3112-DAC1-4274-92EC-A8C3B823CA56}" dt="2023-08-13T22:58:19.134" v="923" actId="20577"/>
        <pc:sldMkLst>
          <pc:docMk/>
          <pc:sldMk cId="933910691" sldId="862"/>
        </pc:sldMkLst>
        <pc:spChg chg="mod">
          <ac:chgData name="Jah Garcia" userId="25669e9e-0f09-40ea-9428-71d1ccfdd72a" providerId="ADAL" clId="{099C3112-DAC1-4274-92EC-A8C3B823CA56}" dt="2023-08-13T22:58:19.134" v="923" actId="20577"/>
          <ac:spMkLst>
            <pc:docMk/>
            <pc:sldMk cId="933910691" sldId="862"/>
            <ac:spMk id="7" creationId="{DAA945A5-8FEA-4C12-8848-FA2AE3698B17}"/>
          </ac:spMkLst>
        </pc:spChg>
      </pc:sldChg>
      <pc:sldChg chg="modSp mod">
        <pc:chgData name="Jah Garcia" userId="25669e9e-0f09-40ea-9428-71d1ccfdd72a" providerId="ADAL" clId="{099C3112-DAC1-4274-92EC-A8C3B823CA56}" dt="2023-08-11T00:57:14.521" v="31" actId="20577"/>
        <pc:sldMkLst>
          <pc:docMk/>
          <pc:sldMk cId="3137669390" sldId="891"/>
        </pc:sldMkLst>
        <pc:spChg chg="mod">
          <ac:chgData name="Jah Garcia" userId="25669e9e-0f09-40ea-9428-71d1ccfdd72a" providerId="ADAL" clId="{099C3112-DAC1-4274-92EC-A8C3B823CA56}" dt="2023-08-11T00:57:14.521" v="31" actId="20577"/>
          <ac:spMkLst>
            <pc:docMk/>
            <pc:sldMk cId="3137669390" sldId="891"/>
            <ac:spMk id="7" creationId="{042D9E7B-D1BB-4A59-8D12-11E6C2FA55AC}"/>
          </ac:spMkLst>
        </pc:spChg>
      </pc:sldChg>
      <pc:sldChg chg="modSp mod">
        <pc:chgData name="Jah Garcia" userId="25669e9e-0f09-40ea-9428-71d1ccfdd72a" providerId="ADAL" clId="{099C3112-DAC1-4274-92EC-A8C3B823CA56}" dt="2023-08-11T01:00:58.136" v="96" actId="20577"/>
        <pc:sldMkLst>
          <pc:docMk/>
          <pc:sldMk cId="2296919426" sldId="903"/>
        </pc:sldMkLst>
        <pc:spChg chg="mod">
          <ac:chgData name="Jah Garcia" userId="25669e9e-0f09-40ea-9428-71d1ccfdd72a" providerId="ADAL" clId="{099C3112-DAC1-4274-92EC-A8C3B823CA56}" dt="2023-08-11T01:00:58.136" v="96" actId="20577"/>
          <ac:spMkLst>
            <pc:docMk/>
            <pc:sldMk cId="2296919426" sldId="903"/>
            <ac:spMk id="9" creationId="{042D9E7B-D1BB-4A59-8D12-11E6C2FA55AC}"/>
          </ac:spMkLst>
        </pc:spChg>
      </pc:sldChg>
      <pc:sldChg chg="modSp mod">
        <pc:chgData name="Jah Garcia" userId="25669e9e-0f09-40ea-9428-71d1ccfdd72a" providerId="ADAL" clId="{099C3112-DAC1-4274-92EC-A8C3B823CA56}" dt="2023-08-11T01:05:23.410" v="142" actId="207"/>
        <pc:sldMkLst>
          <pc:docMk/>
          <pc:sldMk cId="839291753" sldId="908"/>
        </pc:sldMkLst>
        <pc:graphicFrameChg chg="mod modGraphic">
          <ac:chgData name="Jah Garcia" userId="25669e9e-0f09-40ea-9428-71d1ccfdd72a" providerId="ADAL" clId="{099C3112-DAC1-4274-92EC-A8C3B823CA56}" dt="2023-08-11T01:05:23.410" v="142" actId="207"/>
          <ac:graphicFrameMkLst>
            <pc:docMk/>
            <pc:sldMk cId="839291753" sldId="908"/>
            <ac:graphicFrameMk id="6" creationId="{0B1B96C5-CAA0-47FD-A6B5-2E8C21E9E304}"/>
          </ac:graphicFrameMkLst>
        </pc:graphicFrameChg>
      </pc:sldChg>
      <pc:sldChg chg="modSp mod">
        <pc:chgData name="Jah Garcia" userId="25669e9e-0f09-40ea-9428-71d1ccfdd72a" providerId="ADAL" clId="{099C3112-DAC1-4274-92EC-A8C3B823CA56}" dt="2023-08-11T01:13:24.305" v="157" actId="20577"/>
        <pc:sldMkLst>
          <pc:docMk/>
          <pc:sldMk cId="1912408457" sldId="909"/>
        </pc:sldMkLst>
        <pc:spChg chg="mod">
          <ac:chgData name="Jah Garcia" userId="25669e9e-0f09-40ea-9428-71d1ccfdd72a" providerId="ADAL" clId="{099C3112-DAC1-4274-92EC-A8C3B823CA56}" dt="2023-08-11T01:13:24.305" v="157" actId="20577"/>
          <ac:spMkLst>
            <pc:docMk/>
            <pc:sldMk cId="1912408457" sldId="909"/>
            <ac:spMk id="21" creationId="{042D9E7B-D1BB-4A59-8D12-11E6C2FA55AC}"/>
          </ac:spMkLst>
        </pc:spChg>
      </pc:sldChg>
      <pc:sldChg chg="modSp mod">
        <pc:chgData name="Jah Garcia" userId="25669e9e-0f09-40ea-9428-71d1ccfdd72a" providerId="ADAL" clId="{099C3112-DAC1-4274-92EC-A8C3B823CA56}" dt="2023-08-11T01:21:36.286" v="321" actId="20577"/>
        <pc:sldMkLst>
          <pc:docMk/>
          <pc:sldMk cId="1140139638" sldId="910"/>
        </pc:sldMkLst>
        <pc:graphicFrameChg chg="mod modGraphic">
          <ac:chgData name="Jah Garcia" userId="25669e9e-0f09-40ea-9428-71d1ccfdd72a" providerId="ADAL" clId="{099C3112-DAC1-4274-92EC-A8C3B823CA56}" dt="2023-08-11T01:21:36.286" v="321" actId="20577"/>
          <ac:graphicFrameMkLst>
            <pc:docMk/>
            <pc:sldMk cId="1140139638" sldId="910"/>
            <ac:graphicFrameMk id="2" creationId="{BCC55786-14C7-4201-85D7-A7E72E5800EA}"/>
          </ac:graphicFrameMkLst>
        </pc:graphicFrameChg>
      </pc:sldChg>
      <pc:sldChg chg="modSp mod">
        <pc:chgData name="Jah Garcia" userId="25669e9e-0f09-40ea-9428-71d1ccfdd72a" providerId="ADAL" clId="{099C3112-DAC1-4274-92EC-A8C3B823CA56}" dt="2023-08-11T01:23:02.020" v="364"/>
        <pc:sldMkLst>
          <pc:docMk/>
          <pc:sldMk cId="1335623077" sldId="911"/>
        </pc:sldMkLst>
        <pc:spChg chg="mod">
          <ac:chgData name="Jah Garcia" userId="25669e9e-0f09-40ea-9428-71d1ccfdd72a" providerId="ADAL" clId="{099C3112-DAC1-4274-92EC-A8C3B823CA56}" dt="2023-08-11T01:23:02.020" v="364"/>
          <ac:spMkLst>
            <pc:docMk/>
            <pc:sldMk cId="1335623077" sldId="911"/>
            <ac:spMk id="21" creationId="{042D9E7B-D1BB-4A59-8D12-11E6C2FA55AC}"/>
          </ac:spMkLst>
        </pc:spChg>
      </pc:sldChg>
      <pc:sldChg chg="modSp mod">
        <pc:chgData name="Jah Garcia" userId="25669e9e-0f09-40ea-9428-71d1ccfdd72a" providerId="ADAL" clId="{099C3112-DAC1-4274-92EC-A8C3B823CA56}" dt="2023-08-11T01:24:16.700" v="400"/>
        <pc:sldMkLst>
          <pc:docMk/>
          <pc:sldMk cId="538232923" sldId="912"/>
        </pc:sldMkLst>
        <pc:spChg chg="mod">
          <ac:chgData name="Jah Garcia" userId="25669e9e-0f09-40ea-9428-71d1ccfdd72a" providerId="ADAL" clId="{099C3112-DAC1-4274-92EC-A8C3B823CA56}" dt="2023-08-11T01:24:16.700" v="400"/>
          <ac:spMkLst>
            <pc:docMk/>
            <pc:sldMk cId="538232923" sldId="912"/>
            <ac:spMk id="21" creationId="{042D9E7B-D1BB-4A59-8D12-11E6C2FA55AC}"/>
          </ac:spMkLst>
        </pc:spChg>
      </pc:sldChg>
      <pc:sldChg chg="modSp mod">
        <pc:chgData name="Jah Garcia" userId="25669e9e-0f09-40ea-9428-71d1ccfdd72a" providerId="ADAL" clId="{099C3112-DAC1-4274-92EC-A8C3B823CA56}" dt="2023-08-11T01:29:48.343" v="591"/>
        <pc:sldMkLst>
          <pc:docMk/>
          <pc:sldMk cId="3620894582" sldId="920"/>
        </pc:sldMkLst>
        <pc:spChg chg="mod">
          <ac:chgData name="Jah Garcia" userId="25669e9e-0f09-40ea-9428-71d1ccfdd72a" providerId="ADAL" clId="{099C3112-DAC1-4274-92EC-A8C3B823CA56}" dt="2023-08-11T01:29:48.343" v="591"/>
          <ac:spMkLst>
            <pc:docMk/>
            <pc:sldMk cId="3620894582" sldId="920"/>
            <ac:spMk id="21" creationId="{042D9E7B-D1BB-4A59-8D12-11E6C2FA55AC}"/>
          </ac:spMkLst>
        </pc:spChg>
      </pc:sldChg>
      <pc:sldChg chg="modSp mod">
        <pc:chgData name="Jah Garcia" userId="25669e9e-0f09-40ea-9428-71d1ccfdd72a" providerId="ADAL" clId="{099C3112-DAC1-4274-92EC-A8C3B823CA56}" dt="2023-08-11T01:24:41.541" v="403"/>
        <pc:sldMkLst>
          <pc:docMk/>
          <pc:sldMk cId="800008563" sldId="924"/>
        </pc:sldMkLst>
        <pc:spChg chg="mod">
          <ac:chgData name="Jah Garcia" userId="25669e9e-0f09-40ea-9428-71d1ccfdd72a" providerId="ADAL" clId="{099C3112-DAC1-4274-92EC-A8C3B823CA56}" dt="2023-08-11T01:24:41.541" v="403"/>
          <ac:spMkLst>
            <pc:docMk/>
            <pc:sldMk cId="800008563" sldId="924"/>
            <ac:spMk id="9" creationId="{1220EA5B-1677-414E-B766-88BADA0D9955}"/>
          </ac:spMkLst>
        </pc:spChg>
      </pc:sldChg>
      <pc:sldChg chg="modSp mod">
        <pc:chgData name="Jah Garcia" userId="25669e9e-0f09-40ea-9428-71d1ccfdd72a" providerId="ADAL" clId="{099C3112-DAC1-4274-92EC-A8C3B823CA56}" dt="2023-08-11T01:26:27.602" v="482" actId="207"/>
        <pc:sldMkLst>
          <pc:docMk/>
          <pc:sldMk cId="703059604" sldId="925"/>
        </pc:sldMkLst>
        <pc:spChg chg="mod">
          <ac:chgData name="Jah Garcia" userId="25669e9e-0f09-40ea-9428-71d1ccfdd72a" providerId="ADAL" clId="{099C3112-DAC1-4274-92EC-A8C3B823CA56}" dt="2023-08-11T01:26:04.112" v="475" actId="20577"/>
          <ac:spMkLst>
            <pc:docMk/>
            <pc:sldMk cId="703059604" sldId="925"/>
            <ac:spMk id="21" creationId="{042D9E7B-D1BB-4A59-8D12-11E6C2FA55AC}"/>
          </ac:spMkLst>
        </pc:spChg>
        <pc:graphicFrameChg chg="mod modGraphic">
          <ac:chgData name="Jah Garcia" userId="25669e9e-0f09-40ea-9428-71d1ccfdd72a" providerId="ADAL" clId="{099C3112-DAC1-4274-92EC-A8C3B823CA56}" dt="2023-08-11T01:26:27.602" v="482" actId="207"/>
          <ac:graphicFrameMkLst>
            <pc:docMk/>
            <pc:sldMk cId="703059604" sldId="925"/>
            <ac:graphicFrameMk id="3" creationId="{336C89FB-4AAF-046E-9A10-5354ACB142AE}"/>
          </ac:graphicFrameMkLst>
        </pc:graphicFrameChg>
      </pc:sldChg>
      <pc:sldChg chg="modSp mod">
        <pc:chgData name="Jah Garcia" userId="25669e9e-0f09-40ea-9428-71d1ccfdd72a" providerId="ADAL" clId="{099C3112-DAC1-4274-92EC-A8C3B823CA56}" dt="2023-08-11T01:27:11.068" v="519"/>
        <pc:sldMkLst>
          <pc:docMk/>
          <pc:sldMk cId="4027623952" sldId="926"/>
        </pc:sldMkLst>
        <pc:spChg chg="mod">
          <ac:chgData name="Jah Garcia" userId="25669e9e-0f09-40ea-9428-71d1ccfdd72a" providerId="ADAL" clId="{099C3112-DAC1-4274-92EC-A8C3B823CA56}" dt="2023-08-11T01:27:11.068" v="519"/>
          <ac:spMkLst>
            <pc:docMk/>
            <pc:sldMk cId="4027623952" sldId="926"/>
            <ac:spMk id="21" creationId="{042D9E7B-D1BB-4A59-8D12-11E6C2FA55AC}"/>
          </ac:spMkLst>
        </pc:spChg>
      </pc:sldChg>
      <pc:sldChg chg="modSp mod">
        <pc:chgData name="Jah Garcia" userId="25669e9e-0f09-40ea-9428-71d1ccfdd72a" providerId="ADAL" clId="{099C3112-DAC1-4274-92EC-A8C3B823CA56}" dt="2023-08-11T01:27:19.793" v="521" actId="20577"/>
        <pc:sldMkLst>
          <pc:docMk/>
          <pc:sldMk cId="3082113247" sldId="927"/>
        </pc:sldMkLst>
        <pc:spChg chg="mod">
          <ac:chgData name="Jah Garcia" userId="25669e9e-0f09-40ea-9428-71d1ccfdd72a" providerId="ADAL" clId="{099C3112-DAC1-4274-92EC-A8C3B823CA56}" dt="2023-08-11T01:27:19.793" v="521" actId="20577"/>
          <ac:spMkLst>
            <pc:docMk/>
            <pc:sldMk cId="3082113247" sldId="927"/>
            <ac:spMk id="21" creationId="{042D9E7B-D1BB-4A59-8D12-11E6C2FA55AC}"/>
          </ac:spMkLst>
        </pc:spChg>
      </pc:sldChg>
      <pc:sldChg chg="modSp mod">
        <pc:chgData name="Jah Garcia" userId="25669e9e-0f09-40ea-9428-71d1ccfdd72a" providerId="ADAL" clId="{099C3112-DAC1-4274-92EC-A8C3B823CA56}" dt="2023-08-11T01:36:36.800" v="624" actId="20577"/>
        <pc:sldMkLst>
          <pc:docMk/>
          <pc:sldMk cId="819692840" sldId="940"/>
        </pc:sldMkLst>
        <pc:spChg chg="mod">
          <ac:chgData name="Jah Garcia" userId="25669e9e-0f09-40ea-9428-71d1ccfdd72a" providerId="ADAL" clId="{099C3112-DAC1-4274-92EC-A8C3B823CA56}" dt="2023-08-11T01:36:36.800" v="624" actId="20577"/>
          <ac:spMkLst>
            <pc:docMk/>
            <pc:sldMk cId="819692840" sldId="940"/>
            <ac:spMk id="21" creationId="{042D9E7B-D1BB-4A59-8D12-11E6C2FA55AC}"/>
          </ac:spMkLst>
        </pc:spChg>
      </pc:sldChg>
      <pc:sldChg chg="modSp mod">
        <pc:chgData name="Jah Garcia" userId="25669e9e-0f09-40ea-9428-71d1ccfdd72a" providerId="ADAL" clId="{099C3112-DAC1-4274-92EC-A8C3B823CA56}" dt="2023-08-11T01:55:20.206" v="757"/>
        <pc:sldMkLst>
          <pc:docMk/>
          <pc:sldMk cId="742996708" sldId="942"/>
        </pc:sldMkLst>
        <pc:spChg chg="mod">
          <ac:chgData name="Jah Garcia" userId="25669e9e-0f09-40ea-9428-71d1ccfdd72a" providerId="ADAL" clId="{099C3112-DAC1-4274-92EC-A8C3B823CA56}" dt="2023-08-11T01:55:20.206" v="757"/>
          <ac:spMkLst>
            <pc:docMk/>
            <pc:sldMk cId="742996708" sldId="942"/>
            <ac:spMk id="8" creationId="{9F8E882A-2B97-4F59-AF85-0616F05210C8}"/>
          </ac:spMkLst>
        </pc:spChg>
      </pc:sldChg>
      <pc:sldChg chg="modSp mod">
        <pc:chgData name="Jah Garcia" userId="25669e9e-0f09-40ea-9428-71d1ccfdd72a" providerId="ADAL" clId="{099C3112-DAC1-4274-92EC-A8C3B823CA56}" dt="2023-08-11T01:56:57.979" v="778" actId="27636"/>
        <pc:sldMkLst>
          <pc:docMk/>
          <pc:sldMk cId="3078757272" sldId="943"/>
        </pc:sldMkLst>
        <pc:spChg chg="mod">
          <ac:chgData name="Jah Garcia" userId="25669e9e-0f09-40ea-9428-71d1ccfdd72a" providerId="ADAL" clId="{099C3112-DAC1-4274-92EC-A8C3B823CA56}" dt="2023-08-11T01:56:57.979" v="778" actId="27636"/>
          <ac:spMkLst>
            <pc:docMk/>
            <pc:sldMk cId="3078757272" sldId="943"/>
            <ac:spMk id="21" creationId="{042D9E7B-D1BB-4A59-8D12-11E6C2FA55AC}"/>
          </ac:spMkLst>
        </pc:spChg>
      </pc:sldChg>
      <pc:sldChg chg="modSp mod">
        <pc:chgData name="Jah Garcia" userId="25669e9e-0f09-40ea-9428-71d1ccfdd72a" providerId="ADAL" clId="{099C3112-DAC1-4274-92EC-A8C3B823CA56}" dt="2023-08-11T01:54:44.560" v="753" actId="20577"/>
        <pc:sldMkLst>
          <pc:docMk/>
          <pc:sldMk cId="2236483325" sldId="944"/>
        </pc:sldMkLst>
        <pc:spChg chg="mod">
          <ac:chgData name="Jah Garcia" userId="25669e9e-0f09-40ea-9428-71d1ccfdd72a" providerId="ADAL" clId="{099C3112-DAC1-4274-92EC-A8C3B823CA56}" dt="2023-08-11T01:54:44.560" v="753" actId="20577"/>
          <ac:spMkLst>
            <pc:docMk/>
            <pc:sldMk cId="2236483325" sldId="944"/>
            <ac:spMk id="21" creationId="{042D9E7B-D1BB-4A59-8D12-11E6C2FA55AC}"/>
          </ac:spMkLst>
        </pc:spChg>
      </pc:sldChg>
      <pc:sldChg chg="modSp mod">
        <pc:chgData name="Jah Garcia" userId="25669e9e-0f09-40ea-9428-71d1ccfdd72a" providerId="ADAL" clId="{099C3112-DAC1-4274-92EC-A8C3B823CA56}" dt="2023-08-11T01:57:06.196" v="779"/>
        <pc:sldMkLst>
          <pc:docMk/>
          <pc:sldMk cId="2026740017" sldId="945"/>
        </pc:sldMkLst>
        <pc:spChg chg="mod">
          <ac:chgData name="Jah Garcia" userId="25669e9e-0f09-40ea-9428-71d1ccfdd72a" providerId="ADAL" clId="{099C3112-DAC1-4274-92EC-A8C3B823CA56}" dt="2023-08-11T01:57:06.196" v="779"/>
          <ac:spMkLst>
            <pc:docMk/>
            <pc:sldMk cId="2026740017" sldId="945"/>
            <ac:spMk id="7" creationId="{01EFA8D5-252F-4B4B-BB00-79E77B67B29A}"/>
          </ac:spMkLst>
        </pc:spChg>
      </pc:sldChg>
      <pc:sldChg chg="modSp mod">
        <pc:chgData name="Jah Garcia" userId="25669e9e-0f09-40ea-9428-71d1ccfdd72a" providerId="ADAL" clId="{099C3112-DAC1-4274-92EC-A8C3B823CA56}" dt="2023-08-11T01:57:14.341" v="780"/>
        <pc:sldMkLst>
          <pc:docMk/>
          <pc:sldMk cId="363040883" sldId="946"/>
        </pc:sldMkLst>
        <pc:spChg chg="mod">
          <ac:chgData name="Jah Garcia" userId="25669e9e-0f09-40ea-9428-71d1ccfdd72a" providerId="ADAL" clId="{099C3112-DAC1-4274-92EC-A8C3B823CA56}" dt="2023-08-11T01:57:14.341" v="780"/>
          <ac:spMkLst>
            <pc:docMk/>
            <pc:sldMk cId="363040883" sldId="946"/>
            <ac:spMk id="21" creationId="{042D9E7B-D1BB-4A59-8D12-11E6C2FA55AC}"/>
          </ac:spMkLst>
        </pc:spChg>
      </pc:sldChg>
      <pc:sldChg chg="modSp mod">
        <pc:chgData name="Jah Garcia" userId="25669e9e-0f09-40ea-9428-71d1ccfdd72a" providerId="ADAL" clId="{099C3112-DAC1-4274-92EC-A8C3B823CA56}" dt="2023-08-11T01:57:33.321" v="784" actId="20577"/>
        <pc:sldMkLst>
          <pc:docMk/>
          <pc:sldMk cId="2565791410" sldId="948"/>
        </pc:sldMkLst>
        <pc:spChg chg="mod">
          <ac:chgData name="Jah Garcia" userId="25669e9e-0f09-40ea-9428-71d1ccfdd72a" providerId="ADAL" clId="{099C3112-DAC1-4274-92EC-A8C3B823CA56}" dt="2023-08-11T01:57:33.321" v="784" actId="20577"/>
          <ac:spMkLst>
            <pc:docMk/>
            <pc:sldMk cId="2565791410" sldId="948"/>
            <ac:spMk id="21" creationId="{042D9E7B-D1BB-4A59-8D12-11E6C2FA55AC}"/>
          </ac:spMkLst>
        </pc:spChg>
      </pc:sldChg>
      <pc:sldChg chg="modSp mod">
        <pc:chgData name="Jah Garcia" userId="25669e9e-0f09-40ea-9428-71d1ccfdd72a" providerId="ADAL" clId="{099C3112-DAC1-4274-92EC-A8C3B823CA56}" dt="2023-08-11T04:19:47.169" v="839" actId="255"/>
        <pc:sldMkLst>
          <pc:docMk/>
          <pc:sldMk cId="643187840" sldId="960"/>
        </pc:sldMkLst>
        <pc:spChg chg="mod">
          <ac:chgData name="Jah Garcia" userId="25669e9e-0f09-40ea-9428-71d1ccfdd72a" providerId="ADAL" clId="{099C3112-DAC1-4274-92EC-A8C3B823CA56}" dt="2023-08-11T04:19:47.169" v="839" actId="255"/>
          <ac:spMkLst>
            <pc:docMk/>
            <pc:sldMk cId="643187840" sldId="960"/>
            <ac:spMk id="7" creationId="{142555EA-C607-492B-A9B9-D75C181D3543}"/>
          </ac:spMkLst>
        </pc:spChg>
      </pc:sldChg>
      <pc:sldChg chg="modSp mod">
        <pc:chgData name="Jah Garcia" userId="25669e9e-0f09-40ea-9428-71d1ccfdd72a" providerId="ADAL" clId="{099C3112-DAC1-4274-92EC-A8C3B823CA56}" dt="2023-08-11T04:20:55.064" v="859" actId="1076"/>
        <pc:sldMkLst>
          <pc:docMk/>
          <pc:sldMk cId="3184939596" sldId="974"/>
        </pc:sldMkLst>
        <pc:spChg chg="mod">
          <ac:chgData name="Jah Garcia" userId="25669e9e-0f09-40ea-9428-71d1ccfdd72a" providerId="ADAL" clId="{099C3112-DAC1-4274-92EC-A8C3B823CA56}" dt="2023-08-11T04:20:55.064" v="859" actId="1076"/>
          <ac:spMkLst>
            <pc:docMk/>
            <pc:sldMk cId="3184939596" sldId="974"/>
            <ac:spMk id="6" creationId="{B1E4A1B0-5664-4CE2-B0AF-A72B68FAE28E}"/>
          </ac:spMkLst>
        </pc:spChg>
        <pc:spChg chg="mod">
          <ac:chgData name="Jah Garcia" userId="25669e9e-0f09-40ea-9428-71d1ccfdd72a" providerId="ADAL" clId="{099C3112-DAC1-4274-92EC-A8C3B823CA56}" dt="2023-08-11T04:20:46.160" v="858" actId="404"/>
          <ac:spMkLst>
            <pc:docMk/>
            <pc:sldMk cId="3184939596" sldId="974"/>
            <ac:spMk id="12" creationId="{70AB3EF6-BB7D-4D73-9C21-731770A78952}"/>
          </ac:spMkLst>
        </pc:spChg>
      </pc:sldChg>
      <pc:sldChg chg="modSp mod">
        <pc:chgData name="Jah Garcia" userId="25669e9e-0f09-40ea-9428-71d1ccfdd72a" providerId="ADAL" clId="{099C3112-DAC1-4274-92EC-A8C3B823CA56}" dt="2023-08-11T00:57:45.408" v="58" actId="20577"/>
        <pc:sldMkLst>
          <pc:docMk/>
          <pc:sldMk cId="1137521687" sldId="1009"/>
        </pc:sldMkLst>
        <pc:spChg chg="mod">
          <ac:chgData name="Jah Garcia" userId="25669e9e-0f09-40ea-9428-71d1ccfdd72a" providerId="ADAL" clId="{099C3112-DAC1-4274-92EC-A8C3B823CA56}" dt="2023-08-11T00:57:45.408" v="58" actId="20577"/>
          <ac:spMkLst>
            <pc:docMk/>
            <pc:sldMk cId="1137521687" sldId="1009"/>
            <ac:spMk id="7" creationId="{042D9E7B-D1BB-4A59-8D12-11E6C2FA55AC}"/>
          </ac:spMkLst>
        </pc:spChg>
      </pc:sldChg>
      <pc:sldChg chg="modSp mod">
        <pc:chgData name="Jah Garcia" userId="25669e9e-0f09-40ea-9428-71d1ccfdd72a" providerId="ADAL" clId="{099C3112-DAC1-4274-92EC-A8C3B823CA56}" dt="2023-08-11T01:01:25.592" v="101" actId="20577"/>
        <pc:sldMkLst>
          <pc:docMk/>
          <pc:sldMk cId="690097022" sldId="1012"/>
        </pc:sldMkLst>
        <pc:spChg chg="mod">
          <ac:chgData name="Jah Garcia" userId="25669e9e-0f09-40ea-9428-71d1ccfdd72a" providerId="ADAL" clId="{099C3112-DAC1-4274-92EC-A8C3B823CA56}" dt="2023-08-11T01:01:25.592" v="101" actId="20577"/>
          <ac:spMkLst>
            <pc:docMk/>
            <pc:sldMk cId="690097022" sldId="1012"/>
            <ac:spMk id="7" creationId="{2F7A963B-C256-4AA0-99F3-BB2C318F20EF}"/>
          </ac:spMkLst>
        </pc:spChg>
      </pc:sldChg>
      <pc:sldChg chg="modSp mod">
        <pc:chgData name="Jah Garcia" userId="25669e9e-0f09-40ea-9428-71d1ccfdd72a" providerId="ADAL" clId="{099C3112-DAC1-4274-92EC-A8C3B823CA56}" dt="2023-08-11T01:03:56.013" v="133"/>
        <pc:sldMkLst>
          <pc:docMk/>
          <pc:sldMk cId="336787126" sldId="1013"/>
        </pc:sldMkLst>
        <pc:spChg chg="mod">
          <ac:chgData name="Jah Garcia" userId="25669e9e-0f09-40ea-9428-71d1ccfdd72a" providerId="ADAL" clId="{099C3112-DAC1-4274-92EC-A8C3B823CA56}" dt="2023-08-11T01:03:56.013" v="133"/>
          <ac:spMkLst>
            <pc:docMk/>
            <pc:sldMk cId="336787126" sldId="1013"/>
            <ac:spMk id="9" creationId="{042D9E7B-D1BB-4A59-8D12-11E6C2FA55AC}"/>
          </ac:spMkLst>
        </pc:spChg>
      </pc:sldChg>
      <pc:sldChg chg="modSp mod">
        <pc:chgData name="Jah Garcia" userId="25669e9e-0f09-40ea-9428-71d1ccfdd72a" providerId="ADAL" clId="{099C3112-DAC1-4274-92EC-A8C3B823CA56}" dt="2023-08-11T01:04:13.596" v="134"/>
        <pc:sldMkLst>
          <pc:docMk/>
          <pc:sldMk cId="2372081856" sldId="1017"/>
        </pc:sldMkLst>
        <pc:spChg chg="mod">
          <ac:chgData name="Jah Garcia" userId="25669e9e-0f09-40ea-9428-71d1ccfdd72a" providerId="ADAL" clId="{099C3112-DAC1-4274-92EC-A8C3B823CA56}" dt="2023-08-11T01:04:13.596" v="134"/>
          <ac:spMkLst>
            <pc:docMk/>
            <pc:sldMk cId="2372081856" sldId="1017"/>
            <ac:spMk id="9" creationId="{042D9E7B-D1BB-4A59-8D12-11E6C2FA55AC}"/>
          </ac:spMkLst>
        </pc:spChg>
      </pc:sldChg>
      <pc:sldChg chg="modSp mod">
        <pc:chgData name="Jah Garcia" userId="25669e9e-0f09-40ea-9428-71d1ccfdd72a" providerId="ADAL" clId="{099C3112-DAC1-4274-92EC-A8C3B823CA56}" dt="2023-08-11T01:04:19.087" v="135"/>
        <pc:sldMkLst>
          <pc:docMk/>
          <pc:sldMk cId="2544629889" sldId="1018"/>
        </pc:sldMkLst>
        <pc:spChg chg="mod">
          <ac:chgData name="Jah Garcia" userId="25669e9e-0f09-40ea-9428-71d1ccfdd72a" providerId="ADAL" clId="{099C3112-DAC1-4274-92EC-A8C3B823CA56}" dt="2023-08-11T01:04:19.087" v="135"/>
          <ac:spMkLst>
            <pc:docMk/>
            <pc:sldMk cId="2544629889" sldId="1018"/>
            <ac:spMk id="9" creationId="{042D9E7B-D1BB-4A59-8D12-11E6C2FA55AC}"/>
          </ac:spMkLst>
        </pc:spChg>
      </pc:sldChg>
      <pc:sldChg chg="modSp mod">
        <pc:chgData name="Jah Garcia" userId="25669e9e-0f09-40ea-9428-71d1ccfdd72a" providerId="ADAL" clId="{099C3112-DAC1-4274-92EC-A8C3B823CA56}" dt="2023-08-11T01:13:14.291" v="154" actId="20577"/>
        <pc:sldMkLst>
          <pc:docMk/>
          <pc:sldMk cId="3627626832" sldId="1022"/>
        </pc:sldMkLst>
        <pc:spChg chg="mod">
          <ac:chgData name="Jah Garcia" userId="25669e9e-0f09-40ea-9428-71d1ccfdd72a" providerId="ADAL" clId="{099C3112-DAC1-4274-92EC-A8C3B823CA56}" dt="2023-08-11T01:13:14.291" v="154" actId="20577"/>
          <ac:spMkLst>
            <pc:docMk/>
            <pc:sldMk cId="3627626832" sldId="1022"/>
            <ac:spMk id="6" creationId="{96AA8375-2748-4828-8F03-D4824D5C1F97}"/>
          </ac:spMkLst>
        </pc:spChg>
      </pc:sldChg>
      <pc:sldChg chg="modSp mod">
        <pc:chgData name="Jah Garcia" userId="25669e9e-0f09-40ea-9428-71d1ccfdd72a" providerId="ADAL" clId="{099C3112-DAC1-4274-92EC-A8C3B823CA56}" dt="2023-08-11T01:13:36.272" v="162" actId="20577"/>
        <pc:sldMkLst>
          <pc:docMk/>
          <pc:sldMk cId="465011096" sldId="1023"/>
        </pc:sldMkLst>
        <pc:spChg chg="mod">
          <ac:chgData name="Jah Garcia" userId="25669e9e-0f09-40ea-9428-71d1ccfdd72a" providerId="ADAL" clId="{099C3112-DAC1-4274-92EC-A8C3B823CA56}" dt="2023-08-11T01:13:36.272" v="162" actId="20577"/>
          <ac:spMkLst>
            <pc:docMk/>
            <pc:sldMk cId="465011096" sldId="1023"/>
            <ac:spMk id="21" creationId="{042D9E7B-D1BB-4A59-8D12-11E6C2FA55AC}"/>
          </ac:spMkLst>
        </pc:spChg>
      </pc:sldChg>
      <pc:sldChg chg="modSp mod">
        <pc:chgData name="Jah Garcia" userId="25669e9e-0f09-40ea-9428-71d1ccfdd72a" providerId="ADAL" clId="{099C3112-DAC1-4274-92EC-A8C3B823CA56}" dt="2023-08-11T01:14:10.834" v="164" actId="20577"/>
        <pc:sldMkLst>
          <pc:docMk/>
          <pc:sldMk cId="1757387216" sldId="1026"/>
        </pc:sldMkLst>
        <pc:spChg chg="mod">
          <ac:chgData name="Jah Garcia" userId="25669e9e-0f09-40ea-9428-71d1ccfdd72a" providerId="ADAL" clId="{099C3112-DAC1-4274-92EC-A8C3B823CA56}" dt="2023-08-11T01:14:10.834" v="164" actId="20577"/>
          <ac:spMkLst>
            <pc:docMk/>
            <pc:sldMk cId="1757387216" sldId="1026"/>
            <ac:spMk id="21" creationId="{042D9E7B-D1BB-4A59-8D12-11E6C2FA55AC}"/>
          </ac:spMkLst>
        </pc:spChg>
      </pc:sldChg>
      <pc:sldChg chg="modSp mod">
        <pc:chgData name="Jah Garcia" userId="25669e9e-0f09-40ea-9428-71d1ccfdd72a" providerId="ADAL" clId="{099C3112-DAC1-4274-92EC-A8C3B823CA56}" dt="2023-08-11T01:14:37.224" v="172" actId="20577"/>
        <pc:sldMkLst>
          <pc:docMk/>
          <pc:sldMk cId="2586953873" sldId="1028"/>
        </pc:sldMkLst>
        <pc:spChg chg="mod">
          <ac:chgData name="Jah Garcia" userId="25669e9e-0f09-40ea-9428-71d1ccfdd72a" providerId="ADAL" clId="{099C3112-DAC1-4274-92EC-A8C3B823CA56}" dt="2023-08-11T01:14:37.224" v="172" actId="20577"/>
          <ac:spMkLst>
            <pc:docMk/>
            <pc:sldMk cId="2586953873" sldId="1028"/>
            <ac:spMk id="6" creationId="{7D24EABA-C0A7-45FE-A5B0-4D54BE2A6744}"/>
          </ac:spMkLst>
        </pc:spChg>
      </pc:sldChg>
      <pc:sldChg chg="modSp mod">
        <pc:chgData name="Jah Garcia" userId="25669e9e-0f09-40ea-9428-71d1ccfdd72a" providerId="ADAL" clId="{099C3112-DAC1-4274-92EC-A8C3B823CA56}" dt="2023-08-11T01:14:56.089" v="175" actId="20577"/>
        <pc:sldMkLst>
          <pc:docMk/>
          <pc:sldMk cId="374916290" sldId="1031"/>
        </pc:sldMkLst>
        <pc:spChg chg="mod">
          <ac:chgData name="Jah Garcia" userId="25669e9e-0f09-40ea-9428-71d1ccfdd72a" providerId="ADAL" clId="{099C3112-DAC1-4274-92EC-A8C3B823CA56}" dt="2023-08-11T01:14:56.089" v="175" actId="20577"/>
          <ac:spMkLst>
            <pc:docMk/>
            <pc:sldMk cId="374916290" sldId="1031"/>
            <ac:spMk id="21" creationId="{042D9E7B-D1BB-4A59-8D12-11E6C2FA55AC}"/>
          </ac:spMkLst>
        </pc:spChg>
      </pc:sldChg>
      <pc:sldChg chg="modSp mod">
        <pc:chgData name="Jah Garcia" userId="25669e9e-0f09-40ea-9428-71d1ccfdd72a" providerId="ADAL" clId="{099C3112-DAC1-4274-92EC-A8C3B823CA56}" dt="2023-08-11T01:15:05.196" v="176"/>
        <pc:sldMkLst>
          <pc:docMk/>
          <pc:sldMk cId="31317751" sldId="1032"/>
        </pc:sldMkLst>
        <pc:spChg chg="mod">
          <ac:chgData name="Jah Garcia" userId="25669e9e-0f09-40ea-9428-71d1ccfdd72a" providerId="ADAL" clId="{099C3112-DAC1-4274-92EC-A8C3B823CA56}" dt="2023-08-11T01:15:05.196" v="176"/>
          <ac:spMkLst>
            <pc:docMk/>
            <pc:sldMk cId="31317751" sldId="1032"/>
            <ac:spMk id="21" creationId="{042D9E7B-D1BB-4A59-8D12-11E6C2FA55AC}"/>
          </ac:spMkLst>
        </pc:spChg>
      </pc:sldChg>
      <pc:sldChg chg="modSp mod">
        <pc:chgData name="Jah Garcia" userId="25669e9e-0f09-40ea-9428-71d1ccfdd72a" providerId="ADAL" clId="{099C3112-DAC1-4274-92EC-A8C3B823CA56}" dt="2023-08-11T01:15:22.232" v="180" actId="20577"/>
        <pc:sldMkLst>
          <pc:docMk/>
          <pc:sldMk cId="3611972908" sldId="1033"/>
        </pc:sldMkLst>
        <pc:spChg chg="mod">
          <ac:chgData name="Jah Garcia" userId="25669e9e-0f09-40ea-9428-71d1ccfdd72a" providerId="ADAL" clId="{099C3112-DAC1-4274-92EC-A8C3B823CA56}" dt="2023-08-11T01:15:22.232" v="180" actId="20577"/>
          <ac:spMkLst>
            <pc:docMk/>
            <pc:sldMk cId="3611972908" sldId="1033"/>
            <ac:spMk id="21" creationId="{042D9E7B-D1BB-4A59-8D12-11E6C2FA55AC}"/>
          </ac:spMkLst>
        </pc:spChg>
      </pc:sldChg>
      <pc:sldChg chg="modSp mod">
        <pc:chgData name="Jah Garcia" userId="25669e9e-0f09-40ea-9428-71d1ccfdd72a" providerId="ADAL" clId="{099C3112-DAC1-4274-92EC-A8C3B823CA56}" dt="2023-08-11T01:15:29.358" v="181"/>
        <pc:sldMkLst>
          <pc:docMk/>
          <pc:sldMk cId="3657658434" sldId="1034"/>
        </pc:sldMkLst>
        <pc:spChg chg="mod">
          <ac:chgData name="Jah Garcia" userId="25669e9e-0f09-40ea-9428-71d1ccfdd72a" providerId="ADAL" clId="{099C3112-DAC1-4274-92EC-A8C3B823CA56}" dt="2023-08-11T01:15:29.358" v="181"/>
          <ac:spMkLst>
            <pc:docMk/>
            <pc:sldMk cId="3657658434" sldId="1034"/>
            <ac:spMk id="6" creationId="{417A990F-69D4-4996-8D64-E9C67E27FB3E}"/>
          </ac:spMkLst>
        </pc:spChg>
      </pc:sldChg>
      <pc:sldChg chg="modSp mod">
        <pc:chgData name="Jah Garcia" userId="25669e9e-0f09-40ea-9428-71d1ccfdd72a" providerId="ADAL" clId="{099C3112-DAC1-4274-92EC-A8C3B823CA56}" dt="2023-08-11T01:18:24.022" v="184"/>
        <pc:sldMkLst>
          <pc:docMk/>
          <pc:sldMk cId="1288593783" sldId="1036"/>
        </pc:sldMkLst>
        <pc:spChg chg="mod">
          <ac:chgData name="Jah Garcia" userId="25669e9e-0f09-40ea-9428-71d1ccfdd72a" providerId="ADAL" clId="{099C3112-DAC1-4274-92EC-A8C3B823CA56}" dt="2023-08-11T01:18:24.022" v="184"/>
          <ac:spMkLst>
            <pc:docMk/>
            <pc:sldMk cId="1288593783" sldId="1036"/>
            <ac:spMk id="6" creationId="{33507439-0844-41F8-A953-749421B79B81}"/>
          </ac:spMkLst>
        </pc:spChg>
      </pc:sldChg>
      <pc:sldChg chg="modSp mod">
        <pc:chgData name="Jah Garcia" userId="25669e9e-0f09-40ea-9428-71d1ccfdd72a" providerId="ADAL" clId="{099C3112-DAC1-4274-92EC-A8C3B823CA56}" dt="2023-08-11T01:19:30.902" v="239"/>
        <pc:sldMkLst>
          <pc:docMk/>
          <pc:sldMk cId="2060830338" sldId="1037"/>
        </pc:sldMkLst>
        <pc:spChg chg="mod">
          <ac:chgData name="Jah Garcia" userId="25669e9e-0f09-40ea-9428-71d1ccfdd72a" providerId="ADAL" clId="{099C3112-DAC1-4274-92EC-A8C3B823CA56}" dt="2023-08-11T01:19:30.902" v="239"/>
          <ac:spMkLst>
            <pc:docMk/>
            <pc:sldMk cId="2060830338" sldId="1037"/>
            <ac:spMk id="21" creationId="{042D9E7B-D1BB-4A59-8D12-11E6C2FA55AC}"/>
          </ac:spMkLst>
        </pc:spChg>
      </pc:sldChg>
      <pc:sldChg chg="modSp mod">
        <pc:chgData name="Jah Garcia" userId="25669e9e-0f09-40ea-9428-71d1ccfdd72a" providerId="ADAL" clId="{099C3112-DAC1-4274-92EC-A8C3B823CA56}" dt="2023-08-11T01:23:14.496" v="367"/>
        <pc:sldMkLst>
          <pc:docMk/>
          <pc:sldMk cId="2066561563" sldId="1042"/>
        </pc:sldMkLst>
        <pc:spChg chg="mod">
          <ac:chgData name="Jah Garcia" userId="25669e9e-0f09-40ea-9428-71d1ccfdd72a" providerId="ADAL" clId="{099C3112-DAC1-4274-92EC-A8C3B823CA56}" dt="2023-08-11T01:23:14.496" v="367"/>
          <ac:spMkLst>
            <pc:docMk/>
            <pc:sldMk cId="2066561563" sldId="1042"/>
            <ac:spMk id="6" creationId="{6A553D40-4F3E-432C-87F6-F20B5639279A}"/>
          </ac:spMkLst>
        </pc:spChg>
      </pc:sldChg>
      <pc:sldChg chg="modSp mod">
        <pc:chgData name="Jah Garcia" userId="25669e9e-0f09-40ea-9428-71d1ccfdd72a" providerId="ADAL" clId="{099C3112-DAC1-4274-92EC-A8C3B823CA56}" dt="2023-08-11T01:25:33.598" v="443" actId="20577"/>
        <pc:sldMkLst>
          <pc:docMk/>
          <pc:sldMk cId="580898461" sldId="1046"/>
        </pc:sldMkLst>
        <pc:spChg chg="mod">
          <ac:chgData name="Jah Garcia" userId="25669e9e-0f09-40ea-9428-71d1ccfdd72a" providerId="ADAL" clId="{099C3112-DAC1-4274-92EC-A8C3B823CA56}" dt="2023-08-11T01:25:33.598" v="443" actId="20577"/>
          <ac:spMkLst>
            <pc:docMk/>
            <pc:sldMk cId="580898461" sldId="1046"/>
            <ac:spMk id="21" creationId="{042D9E7B-D1BB-4A59-8D12-11E6C2FA55AC}"/>
          </ac:spMkLst>
        </pc:spChg>
      </pc:sldChg>
      <pc:sldChg chg="modSp mod">
        <pc:chgData name="Jah Garcia" userId="25669e9e-0f09-40ea-9428-71d1ccfdd72a" providerId="ADAL" clId="{099C3112-DAC1-4274-92EC-A8C3B823CA56}" dt="2023-08-11T04:25:30.048" v="902" actId="20577"/>
        <pc:sldMkLst>
          <pc:docMk/>
          <pc:sldMk cId="3128239650" sldId="1047"/>
        </pc:sldMkLst>
        <pc:spChg chg="mod">
          <ac:chgData name="Jah Garcia" userId="25669e9e-0f09-40ea-9428-71d1ccfdd72a" providerId="ADAL" clId="{099C3112-DAC1-4274-92EC-A8C3B823CA56}" dt="2023-08-11T04:25:30.048" v="902" actId="20577"/>
          <ac:spMkLst>
            <pc:docMk/>
            <pc:sldMk cId="3128239650" sldId="1047"/>
            <ac:spMk id="21" creationId="{042D9E7B-D1BB-4A59-8D12-11E6C2FA55AC}"/>
          </ac:spMkLst>
        </pc:spChg>
      </pc:sldChg>
      <pc:sldChg chg="modSp mod">
        <pc:chgData name="Jah Garcia" userId="25669e9e-0f09-40ea-9428-71d1ccfdd72a" providerId="ADAL" clId="{099C3112-DAC1-4274-92EC-A8C3B823CA56}" dt="2023-08-11T01:55:04.509" v="755"/>
        <pc:sldMkLst>
          <pc:docMk/>
          <pc:sldMk cId="2305784438" sldId="1048"/>
        </pc:sldMkLst>
        <pc:spChg chg="mod">
          <ac:chgData name="Jah Garcia" userId="25669e9e-0f09-40ea-9428-71d1ccfdd72a" providerId="ADAL" clId="{099C3112-DAC1-4274-92EC-A8C3B823CA56}" dt="2023-08-11T01:55:04.509" v="755"/>
          <ac:spMkLst>
            <pc:docMk/>
            <pc:sldMk cId="2305784438" sldId="1048"/>
            <ac:spMk id="21" creationId="{042D9E7B-D1BB-4A59-8D12-11E6C2FA55AC}"/>
          </ac:spMkLst>
        </pc:spChg>
      </pc:sldChg>
      <pc:sldChg chg="modSp mod">
        <pc:chgData name="Jah Garcia" userId="25669e9e-0f09-40ea-9428-71d1ccfdd72a" providerId="ADAL" clId="{099C3112-DAC1-4274-92EC-A8C3B823CA56}" dt="2023-08-11T01:55:13.007" v="756"/>
        <pc:sldMkLst>
          <pc:docMk/>
          <pc:sldMk cId="1326516812" sldId="1049"/>
        </pc:sldMkLst>
        <pc:spChg chg="mod">
          <ac:chgData name="Jah Garcia" userId="25669e9e-0f09-40ea-9428-71d1ccfdd72a" providerId="ADAL" clId="{099C3112-DAC1-4274-92EC-A8C3B823CA56}" dt="2023-08-11T01:55:13.007" v="756"/>
          <ac:spMkLst>
            <pc:docMk/>
            <pc:sldMk cId="1326516812" sldId="1049"/>
            <ac:spMk id="21" creationId="{042D9E7B-D1BB-4A59-8D12-11E6C2FA55AC}"/>
          </ac:spMkLst>
        </pc:spChg>
      </pc:sldChg>
      <pc:sldChg chg="modSp mod">
        <pc:chgData name="Jah Garcia" userId="25669e9e-0f09-40ea-9428-71d1ccfdd72a" providerId="ADAL" clId="{099C3112-DAC1-4274-92EC-A8C3B823CA56}" dt="2023-08-11T01:56:41.592" v="772"/>
        <pc:sldMkLst>
          <pc:docMk/>
          <pc:sldMk cId="3551380721" sldId="1050"/>
        </pc:sldMkLst>
        <pc:spChg chg="mod">
          <ac:chgData name="Jah Garcia" userId="25669e9e-0f09-40ea-9428-71d1ccfdd72a" providerId="ADAL" clId="{099C3112-DAC1-4274-92EC-A8C3B823CA56}" dt="2023-08-11T01:56:41.592" v="772"/>
          <ac:spMkLst>
            <pc:docMk/>
            <pc:sldMk cId="3551380721" sldId="1050"/>
            <ac:spMk id="21" creationId="{042D9E7B-D1BB-4A59-8D12-11E6C2FA55AC}"/>
          </ac:spMkLst>
        </pc:spChg>
      </pc:sldChg>
      <pc:sldChg chg="modSp mod">
        <pc:chgData name="Jah Garcia" userId="25669e9e-0f09-40ea-9428-71d1ccfdd72a" providerId="ADAL" clId="{099C3112-DAC1-4274-92EC-A8C3B823CA56}" dt="2023-08-11T04:20:00.756" v="841"/>
        <pc:sldMkLst>
          <pc:docMk/>
          <pc:sldMk cId="2434040992" sldId="1053"/>
        </pc:sldMkLst>
        <pc:spChg chg="mod">
          <ac:chgData name="Jah Garcia" userId="25669e9e-0f09-40ea-9428-71d1ccfdd72a" providerId="ADAL" clId="{099C3112-DAC1-4274-92EC-A8C3B823CA56}" dt="2023-08-11T04:20:00.756" v="841"/>
          <ac:spMkLst>
            <pc:docMk/>
            <pc:sldMk cId="2434040992" sldId="1053"/>
            <ac:spMk id="21" creationId="{042D9E7B-D1BB-4A59-8D12-11E6C2FA55AC}"/>
          </ac:spMkLst>
        </pc:spChg>
      </pc:sldChg>
      <pc:sldChg chg="modSp mod">
        <pc:chgData name="Jah Garcia" userId="25669e9e-0f09-40ea-9428-71d1ccfdd72a" providerId="ADAL" clId="{099C3112-DAC1-4274-92EC-A8C3B823CA56}" dt="2023-08-11T01:21:55.224" v="329" actId="20577"/>
        <pc:sldMkLst>
          <pc:docMk/>
          <pc:sldMk cId="805732892" sldId="1064"/>
        </pc:sldMkLst>
        <pc:graphicFrameChg chg="mod modGraphic">
          <ac:chgData name="Jah Garcia" userId="25669e9e-0f09-40ea-9428-71d1ccfdd72a" providerId="ADAL" clId="{099C3112-DAC1-4274-92EC-A8C3B823CA56}" dt="2023-08-11T01:21:55.224" v="329" actId="20577"/>
          <ac:graphicFrameMkLst>
            <pc:docMk/>
            <pc:sldMk cId="805732892" sldId="1064"/>
            <ac:graphicFrameMk id="2" creationId="{BCC55786-14C7-4201-85D7-A7E72E5800EA}"/>
          </ac:graphicFrameMkLst>
        </pc:graphicFrameChg>
      </pc:sldChg>
    </pc:docChg>
  </pc:docChgLst>
  <pc:docChgLst>
    <pc:chgData name="Van Matibag" userId="07d0c1fc-094e-4961-88da-74bc435cf26d" providerId="ADAL" clId="{A6E742FA-9167-4872-B385-50035EB871AC}"/>
    <pc:docChg chg="undo custSel modSld">
      <pc:chgData name="Van Matibag" userId="07d0c1fc-094e-4961-88da-74bc435cf26d" providerId="ADAL" clId="{A6E742FA-9167-4872-B385-50035EB871AC}" dt="2022-12-20T02:23:02.049" v="57"/>
      <pc:docMkLst>
        <pc:docMk/>
      </pc:docMkLst>
      <pc:sldChg chg="addCm">
        <pc:chgData name="Van Matibag" userId="07d0c1fc-094e-4961-88da-74bc435cf26d" providerId="ADAL" clId="{A6E742FA-9167-4872-B385-50035EB871AC}" dt="2022-12-20T02:12:22.898" v="0"/>
        <pc:sldMkLst>
          <pc:docMk/>
          <pc:sldMk cId="471634596" sldId="516"/>
        </pc:sldMkLst>
      </pc:sldChg>
      <pc:sldChg chg="modSp mod addCm">
        <pc:chgData name="Van Matibag" userId="07d0c1fc-094e-4961-88da-74bc435cf26d" providerId="ADAL" clId="{A6E742FA-9167-4872-B385-50035EB871AC}" dt="2022-12-20T02:22:33.549" v="44"/>
        <pc:sldMkLst>
          <pc:docMk/>
          <pc:sldMk cId="1385239115" sldId="542"/>
        </pc:sldMkLst>
        <pc:spChg chg="mod">
          <ac:chgData name="Van Matibag" userId="07d0c1fc-094e-4961-88da-74bc435cf26d" providerId="ADAL" clId="{A6E742FA-9167-4872-B385-50035EB871AC}" dt="2022-12-20T02:22:12.509" v="43" actId="14100"/>
          <ac:spMkLst>
            <pc:docMk/>
            <pc:sldMk cId="1385239115" sldId="542"/>
            <ac:spMk id="7" creationId="{DAA945A5-8FEA-4C12-8848-FA2AE3698B17}"/>
          </ac:spMkLst>
        </pc:spChg>
      </pc:sldChg>
      <pc:sldChg chg="modSp mod addCm">
        <pc:chgData name="Van Matibag" userId="07d0c1fc-094e-4961-88da-74bc435cf26d" providerId="ADAL" clId="{A6E742FA-9167-4872-B385-50035EB871AC}" dt="2022-12-20T02:15:09.841" v="21"/>
        <pc:sldMkLst>
          <pc:docMk/>
          <pc:sldMk cId="1360385437" sldId="736"/>
        </pc:sldMkLst>
        <pc:spChg chg="mod">
          <ac:chgData name="Van Matibag" userId="07d0c1fc-094e-4961-88da-74bc435cf26d" providerId="ADAL" clId="{A6E742FA-9167-4872-B385-50035EB871AC}" dt="2022-12-20T02:14:14.403" v="20" actId="20577"/>
          <ac:spMkLst>
            <pc:docMk/>
            <pc:sldMk cId="1360385437" sldId="736"/>
            <ac:spMk id="7" creationId="{042D9E7B-D1BB-4A59-8D12-11E6C2FA55AC}"/>
          </ac:spMkLst>
        </pc:spChg>
      </pc:sldChg>
      <pc:sldChg chg="modSp mod addCm">
        <pc:chgData name="Van Matibag" userId="07d0c1fc-094e-4961-88da-74bc435cf26d" providerId="ADAL" clId="{A6E742FA-9167-4872-B385-50035EB871AC}" dt="2022-12-20T02:23:02.049" v="57"/>
        <pc:sldMkLst>
          <pc:docMk/>
          <pc:sldMk cId="3620894582" sldId="920"/>
        </pc:sldMkLst>
        <pc:spChg chg="mod">
          <ac:chgData name="Van Matibag" userId="07d0c1fc-094e-4961-88da-74bc435cf26d" providerId="ADAL" clId="{A6E742FA-9167-4872-B385-50035EB871AC}" dt="2022-12-20T02:22:53.721" v="56" actId="20577"/>
          <ac:spMkLst>
            <pc:docMk/>
            <pc:sldMk cId="3620894582" sldId="920"/>
            <ac:spMk id="6" creationId="{1DD60B62-95F8-4D4B-83BB-49828C2FF276}"/>
          </ac:spMkLst>
        </pc:spChg>
      </pc:sldChg>
      <pc:sldChg chg="addSp delSp modSp mod addCm">
        <pc:chgData name="Van Matibag" userId="07d0c1fc-094e-4961-88da-74bc435cf26d" providerId="ADAL" clId="{A6E742FA-9167-4872-B385-50035EB871AC}" dt="2022-12-20T02:19:15.076" v="26"/>
        <pc:sldMkLst>
          <pc:docMk/>
          <pc:sldMk cId="2586953873" sldId="1028"/>
        </pc:sldMkLst>
        <pc:picChg chg="add mod">
          <ac:chgData name="Van Matibag" userId="07d0c1fc-094e-4961-88da-74bc435cf26d" providerId="ADAL" clId="{A6E742FA-9167-4872-B385-50035EB871AC}" dt="2022-12-20T02:18:44.112" v="25" actId="14100"/>
          <ac:picMkLst>
            <pc:docMk/>
            <pc:sldMk cId="2586953873" sldId="1028"/>
            <ac:picMk id="2" creationId="{426C8354-4E5C-2F78-E166-84EF04994B5B}"/>
          </ac:picMkLst>
        </pc:picChg>
        <pc:picChg chg="del">
          <ac:chgData name="Van Matibag" userId="07d0c1fc-094e-4961-88da-74bc435cf26d" providerId="ADAL" clId="{A6E742FA-9167-4872-B385-50035EB871AC}" dt="2022-12-20T02:18:34.838" v="22" actId="478"/>
          <ac:picMkLst>
            <pc:docMk/>
            <pc:sldMk cId="2586953873" sldId="1028"/>
            <ac:picMk id="8" creationId="{AA096C96-79A8-460C-BE94-4ED329189CE7}"/>
          </ac:picMkLst>
        </pc:picChg>
      </pc:sldChg>
    </pc:docChg>
  </pc:docChgLst>
  <pc:docChgLst>
    <pc:chgData name="Toms Siñel" userId="48c17247-ce76-4057-91e9-ecf0d49b4091" providerId="ADAL" clId="{28C2BEB8-AB68-4520-B248-653337BC4764}"/>
    <pc:docChg chg="custSel modSld">
      <pc:chgData name="Toms Siñel" userId="48c17247-ce76-4057-91e9-ecf0d49b4091" providerId="ADAL" clId="{28C2BEB8-AB68-4520-B248-653337BC4764}" dt="2023-01-06T03:58:01.586" v="21" actId="1076"/>
      <pc:docMkLst>
        <pc:docMk/>
      </pc:docMkLst>
      <pc:sldChg chg="modSp mod">
        <pc:chgData name="Toms Siñel" userId="48c17247-ce76-4057-91e9-ecf0d49b4091" providerId="ADAL" clId="{28C2BEB8-AB68-4520-B248-653337BC4764}" dt="2023-01-06T03:57:49.843" v="18" actId="14100"/>
        <pc:sldMkLst>
          <pc:docMk/>
          <pc:sldMk cId="2474872708" sldId="486"/>
        </pc:sldMkLst>
        <pc:spChg chg="mod">
          <ac:chgData name="Toms Siñel" userId="48c17247-ce76-4057-91e9-ecf0d49b4091" providerId="ADAL" clId="{28C2BEB8-AB68-4520-B248-653337BC4764}" dt="2023-01-06T03:57:45.740" v="16" actId="465"/>
          <ac:spMkLst>
            <pc:docMk/>
            <pc:sldMk cId="2474872708" sldId="486"/>
            <ac:spMk id="7" creationId="{DAA945A5-8FEA-4C12-8848-FA2AE3698B17}"/>
          </ac:spMkLst>
        </pc:spChg>
        <pc:picChg chg="mod">
          <ac:chgData name="Toms Siñel" userId="48c17247-ce76-4057-91e9-ecf0d49b4091" providerId="ADAL" clId="{28C2BEB8-AB68-4520-B248-653337BC4764}" dt="2023-01-06T03:57:49.843" v="18" actId="14100"/>
          <ac:picMkLst>
            <pc:docMk/>
            <pc:sldMk cId="2474872708" sldId="486"/>
            <ac:picMk id="3" creationId="{00000000-0000-0000-0000-000000000000}"/>
          </ac:picMkLst>
        </pc:picChg>
      </pc:sldChg>
      <pc:sldChg chg="delSp modSp mod">
        <pc:chgData name="Toms Siñel" userId="48c17247-ce76-4057-91e9-ecf0d49b4091" providerId="ADAL" clId="{28C2BEB8-AB68-4520-B248-653337BC4764}" dt="2023-01-06T03:58:01.586" v="21" actId="1076"/>
        <pc:sldMkLst>
          <pc:docMk/>
          <pc:sldMk cId="3894788654" sldId="489"/>
        </pc:sldMkLst>
        <pc:spChg chg="del mod">
          <ac:chgData name="Toms Siñel" userId="48c17247-ce76-4057-91e9-ecf0d49b4091" providerId="ADAL" clId="{28C2BEB8-AB68-4520-B248-653337BC4764}" dt="2023-01-06T03:57:57.469" v="20" actId="478"/>
          <ac:spMkLst>
            <pc:docMk/>
            <pc:sldMk cId="3894788654" sldId="489"/>
            <ac:spMk id="7" creationId="{B4FB4D7B-0673-496E-A710-CD19D64FCD15}"/>
          </ac:spMkLst>
        </pc:spChg>
        <pc:picChg chg="mod">
          <ac:chgData name="Toms Siñel" userId="48c17247-ce76-4057-91e9-ecf0d49b4091" providerId="ADAL" clId="{28C2BEB8-AB68-4520-B248-653337BC4764}" dt="2023-01-06T03:58:01.586" v="21" actId="1076"/>
          <ac:picMkLst>
            <pc:docMk/>
            <pc:sldMk cId="3894788654" sldId="489"/>
            <ac:picMk id="5" creationId="{5A5279C3-BE71-44A9-B275-C28E9BB6FF3A}"/>
          </ac:picMkLst>
        </pc:picChg>
      </pc:sldChg>
      <pc:sldChg chg="modSp mod">
        <pc:chgData name="Toms Siñel" userId="48c17247-ce76-4057-91e9-ecf0d49b4091" providerId="ADAL" clId="{28C2BEB8-AB68-4520-B248-653337BC4764}" dt="2023-01-06T03:54:22.688" v="3"/>
        <pc:sldMkLst>
          <pc:docMk/>
          <pc:sldMk cId="3857038734" sldId="834"/>
        </pc:sldMkLst>
        <pc:spChg chg="mod">
          <ac:chgData name="Toms Siñel" userId="48c17247-ce76-4057-91e9-ecf0d49b4091" providerId="ADAL" clId="{28C2BEB8-AB68-4520-B248-653337BC4764}" dt="2023-01-06T03:54:22.688" v="3"/>
          <ac:spMkLst>
            <pc:docMk/>
            <pc:sldMk cId="3857038734" sldId="834"/>
            <ac:spMk id="5" creationId="{7AD479D0-82ED-41F5-A704-621A18192201}"/>
          </ac:spMkLst>
        </pc:spChg>
      </pc:sldChg>
      <pc:sldChg chg="addSp modSp mod">
        <pc:chgData name="Toms Siñel" userId="48c17247-ce76-4057-91e9-ecf0d49b4091" providerId="ADAL" clId="{28C2BEB8-AB68-4520-B248-653337BC4764}" dt="2023-01-06T03:56:15.043" v="11" actId="1076"/>
        <pc:sldMkLst>
          <pc:docMk/>
          <pc:sldMk cId="3137669390" sldId="891"/>
        </pc:sldMkLst>
        <pc:spChg chg="mod">
          <ac:chgData name="Toms Siñel" userId="48c17247-ce76-4057-91e9-ecf0d49b4091" providerId="ADAL" clId="{28C2BEB8-AB68-4520-B248-653337BC4764}" dt="2023-01-06T03:55:03.616" v="4" actId="14100"/>
          <ac:spMkLst>
            <pc:docMk/>
            <pc:sldMk cId="3137669390" sldId="891"/>
            <ac:spMk id="7" creationId="{042D9E7B-D1BB-4A59-8D12-11E6C2FA55AC}"/>
          </ac:spMkLst>
        </pc:spChg>
        <pc:picChg chg="add mod modCrop">
          <ac:chgData name="Toms Siñel" userId="48c17247-ce76-4057-91e9-ecf0d49b4091" providerId="ADAL" clId="{28C2BEB8-AB68-4520-B248-653337BC4764}" dt="2023-01-06T03:56:15.043" v="11" actId="1076"/>
          <ac:picMkLst>
            <pc:docMk/>
            <pc:sldMk cId="3137669390" sldId="891"/>
            <ac:picMk id="5" creationId="{E75D0485-2963-F192-4232-FE5A36468B04}"/>
          </ac:picMkLst>
        </pc:picChg>
      </pc:sldChg>
      <pc:sldChg chg="modSp">
        <pc:chgData name="Toms Siñel" userId="48c17247-ce76-4057-91e9-ecf0d49b4091" providerId="ADAL" clId="{28C2BEB8-AB68-4520-B248-653337BC4764}" dt="2023-01-06T03:56:50.804" v="12"/>
        <pc:sldMkLst>
          <pc:docMk/>
          <pc:sldMk cId="2296919426" sldId="903"/>
        </pc:sldMkLst>
        <pc:spChg chg="mod">
          <ac:chgData name="Toms Siñel" userId="48c17247-ce76-4057-91e9-ecf0d49b4091" providerId="ADAL" clId="{28C2BEB8-AB68-4520-B248-653337BC4764}" dt="2023-01-06T03:56:50.804" v="12"/>
          <ac:spMkLst>
            <pc:docMk/>
            <pc:sldMk cId="2296919426" sldId="903"/>
            <ac:spMk id="9" creationId="{042D9E7B-D1BB-4A59-8D12-11E6C2FA55AC}"/>
          </ac:spMkLst>
        </pc:spChg>
      </pc:sldChg>
      <pc:sldChg chg="modSp">
        <pc:chgData name="Toms Siñel" userId="48c17247-ce76-4057-91e9-ecf0d49b4091" providerId="ADAL" clId="{28C2BEB8-AB68-4520-B248-653337BC4764}" dt="2023-01-06T03:53:49.475" v="1"/>
        <pc:sldMkLst>
          <pc:docMk/>
          <pc:sldMk cId="1002131927" sldId="1008"/>
        </pc:sldMkLst>
        <pc:graphicFrameChg chg="mod">
          <ac:chgData name="Toms Siñel" userId="48c17247-ce76-4057-91e9-ecf0d49b4091" providerId="ADAL" clId="{28C2BEB8-AB68-4520-B248-653337BC4764}" dt="2023-01-06T03:53:49.475" v="1"/>
          <ac:graphicFrameMkLst>
            <pc:docMk/>
            <pc:sldMk cId="1002131927" sldId="1008"/>
            <ac:graphicFrameMk id="8" creationId="{33E01CC7-F2C8-4B99-987A-354FCEE1DAE1}"/>
          </ac:graphicFrameMkLst>
        </pc:graphicFrameChg>
      </pc:sldChg>
      <pc:sldChg chg="modSp mod">
        <pc:chgData name="Toms Siñel" userId="48c17247-ce76-4057-91e9-ecf0d49b4091" providerId="ADAL" clId="{28C2BEB8-AB68-4520-B248-653337BC4764}" dt="2023-01-06T03:57:10.341" v="14" actId="1076"/>
        <pc:sldMkLst>
          <pc:docMk/>
          <pc:sldMk cId="690097022" sldId="1012"/>
        </pc:sldMkLst>
        <pc:spChg chg="mod">
          <ac:chgData name="Toms Siñel" userId="48c17247-ce76-4057-91e9-ecf0d49b4091" providerId="ADAL" clId="{28C2BEB8-AB68-4520-B248-653337BC4764}" dt="2023-01-06T03:57:06.538" v="13"/>
          <ac:spMkLst>
            <pc:docMk/>
            <pc:sldMk cId="690097022" sldId="1012"/>
            <ac:spMk id="7" creationId="{2F7A963B-C256-4AA0-99F3-BB2C318F20EF}"/>
          </ac:spMkLst>
        </pc:spChg>
        <pc:picChg chg="mod">
          <ac:chgData name="Toms Siñel" userId="48c17247-ce76-4057-91e9-ecf0d49b4091" providerId="ADAL" clId="{28C2BEB8-AB68-4520-B248-653337BC4764}" dt="2023-01-06T03:57:10.341" v="14" actId="1076"/>
          <ac:picMkLst>
            <pc:docMk/>
            <pc:sldMk cId="690097022" sldId="1012"/>
            <ac:picMk id="10" creationId="{0F734E5B-65D2-40C2-A15B-F55D1DBF42EB}"/>
          </ac:picMkLst>
        </pc:picChg>
      </pc:sldChg>
    </pc:docChg>
  </pc:docChgLst>
  <pc:docChgLst>
    <pc:chgData name="Gia Timbal" userId="efd2d06c-0825-42ed-ae34-6fe4fc35cdf7" providerId="ADAL" clId="{E8D8271F-BEC0-4E79-8EB0-226905151BCB}"/>
    <pc:docChg chg="custSel modSld">
      <pc:chgData name="Gia Timbal" userId="efd2d06c-0825-42ed-ae34-6fe4fc35cdf7" providerId="ADAL" clId="{E8D8271F-BEC0-4E79-8EB0-226905151BCB}" dt="2023-01-12T12:09:04.895" v="2" actId="478"/>
      <pc:docMkLst>
        <pc:docMk/>
      </pc:docMkLst>
      <pc:sldChg chg="delSp mod">
        <pc:chgData name="Gia Timbal" userId="efd2d06c-0825-42ed-ae34-6fe4fc35cdf7" providerId="ADAL" clId="{E8D8271F-BEC0-4E79-8EB0-226905151BCB}" dt="2023-01-12T12:08:35.199" v="1" actId="478"/>
        <pc:sldMkLst>
          <pc:docMk/>
          <pc:sldMk cId="2223673251" sldId="833"/>
        </pc:sldMkLst>
        <pc:spChg chg="del">
          <ac:chgData name="Gia Timbal" userId="efd2d06c-0825-42ed-ae34-6fe4fc35cdf7" providerId="ADAL" clId="{E8D8271F-BEC0-4E79-8EB0-226905151BCB}" dt="2023-01-12T12:08:35.199" v="1" actId="478"/>
          <ac:spMkLst>
            <pc:docMk/>
            <pc:sldMk cId="2223673251" sldId="833"/>
            <ac:spMk id="3" creationId="{53349729-BE12-E8B0-BDAB-6196533CA9B0}"/>
          </ac:spMkLst>
        </pc:spChg>
      </pc:sldChg>
      <pc:sldChg chg="delSp mod">
        <pc:chgData name="Gia Timbal" userId="efd2d06c-0825-42ed-ae34-6fe4fc35cdf7" providerId="ADAL" clId="{E8D8271F-BEC0-4E79-8EB0-226905151BCB}" dt="2023-01-12T12:07:57.010" v="0" actId="478"/>
        <pc:sldMkLst>
          <pc:docMk/>
          <pc:sldMk cId="3620894582" sldId="920"/>
        </pc:sldMkLst>
        <pc:spChg chg="del">
          <ac:chgData name="Gia Timbal" userId="efd2d06c-0825-42ed-ae34-6fe4fc35cdf7" providerId="ADAL" clId="{E8D8271F-BEC0-4E79-8EB0-226905151BCB}" dt="2023-01-12T12:07:57.010" v="0" actId="478"/>
          <ac:spMkLst>
            <pc:docMk/>
            <pc:sldMk cId="3620894582" sldId="920"/>
            <ac:spMk id="3" creationId="{247D0275-43F6-92B1-584C-2FD24BDEF924}"/>
          </ac:spMkLst>
        </pc:spChg>
      </pc:sldChg>
      <pc:sldChg chg="delSp mod">
        <pc:chgData name="Gia Timbal" userId="efd2d06c-0825-42ed-ae34-6fe4fc35cdf7" providerId="ADAL" clId="{E8D8271F-BEC0-4E79-8EB0-226905151BCB}" dt="2023-01-12T12:09:04.895" v="2" actId="478"/>
        <pc:sldMkLst>
          <pc:docMk/>
          <pc:sldMk cId="1900475073" sldId="980"/>
        </pc:sldMkLst>
        <pc:spChg chg="del">
          <ac:chgData name="Gia Timbal" userId="efd2d06c-0825-42ed-ae34-6fe4fc35cdf7" providerId="ADAL" clId="{E8D8271F-BEC0-4E79-8EB0-226905151BCB}" dt="2023-01-12T12:09:04.895" v="2" actId="478"/>
          <ac:spMkLst>
            <pc:docMk/>
            <pc:sldMk cId="1900475073" sldId="980"/>
            <ac:spMk id="3" creationId="{9742DC53-77C8-C5D5-BF76-2F6FB869A817}"/>
          </ac:spMkLst>
        </pc:spChg>
      </pc:sldChg>
    </pc:docChg>
  </pc:docChgLst>
  <pc:docChgLst>
    <pc:chgData name="Josef Rodis" userId="4c2fe6b2-b78e-4fe9-8472-2d564a269380" providerId="ADAL" clId="{E7988FF3-4850-451E-B0B5-2D8B7DE036B8}"/>
    <pc:docChg chg="undo redo custSel addSld modSld modSection">
      <pc:chgData name="Josef Rodis" userId="4c2fe6b2-b78e-4fe9-8472-2d564a269380" providerId="ADAL" clId="{E7988FF3-4850-451E-B0B5-2D8B7DE036B8}" dt="2023-01-10T07:43:15.769" v="486" actId="1076"/>
      <pc:docMkLst>
        <pc:docMk/>
      </pc:docMkLst>
      <pc:sldChg chg="modSp mod">
        <pc:chgData name="Josef Rodis" userId="4c2fe6b2-b78e-4fe9-8472-2d564a269380" providerId="ADAL" clId="{E7988FF3-4850-451E-B0B5-2D8B7DE036B8}" dt="2023-01-10T04:20:36.530" v="15" actId="1076"/>
        <pc:sldMkLst>
          <pc:docMk/>
          <pc:sldMk cId="2474872708" sldId="486"/>
        </pc:sldMkLst>
        <pc:spChg chg="mod">
          <ac:chgData name="Josef Rodis" userId="4c2fe6b2-b78e-4fe9-8472-2d564a269380" providerId="ADAL" clId="{E7988FF3-4850-451E-B0B5-2D8B7DE036B8}" dt="2023-01-10T04:20:17.007" v="12" actId="14100"/>
          <ac:spMkLst>
            <pc:docMk/>
            <pc:sldMk cId="2474872708" sldId="486"/>
            <ac:spMk id="7" creationId="{DAA945A5-8FEA-4C12-8848-FA2AE3698B17}"/>
          </ac:spMkLst>
        </pc:spChg>
        <pc:picChg chg="mod">
          <ac:chgData name="Josef Rodis" userId="4c2fe6b2-b78e-4fe9-8472-2d564a269380" providerId="ADAL" clId="{E7988FF3-4850-451E-B0B5-2D8B7DE036B8}" dt="2023-01-10T04:20:36.530" v="15" actId="1076"/>
          <ac:picMkLst>
            <pc:docMk/>
            <pc:sldMk cId="2474872708" sldId="486"/>
            <ac:picMk id="3" creationId="{00000000-0000-0000-0000-000000000000}"/>
          </ac:picMkLst>
        </pc:picChg>
      </pc:sldChg>
      <pc:sldChg chg="modSp mod">
        <pc:chgData name="Josef Rodis" userId="4c2fe6b2-b78e-4fe9-8472-2d564a269380" providerId="ADAL" clId="{E7988FF3-4850-451E-B0B5-2D8B7DE036B8}" dt="2023-01-10T04:21:03.314" v="17" actId="1076"/>
        <pc:sldMkLst>
          <pc:docMk/>
          <pc:sldMk cId="3894788654" sldId="489"/>
        </pc:sldMkLst>
        <pc:picChg chg="mod">
          <ac:chgData name="Josef Rodis" userId="4c2fe6b2-b78e-4fe9-8472-2d564a269380" providerId="ADAL" clId="{E7988FF3-4850-451E-B0B5-2D8B7DE036B8}" dt="2023-01-10T04:21:03.314" v="17" actId="1076"/>
          <ac:picMkLst>
            <pc:docMk/>
            <pc:sldMk cId="3894788654" sldId="489"/>
            <ac:picMk id="5" creationId="{5A5279C3-BE71-44A9-B275-C28E9BB6FF3A}"/>
          </ac:picMkLst>
        </pc:picChg>
      </pc:sldChg>
      <pc:sldChg chg="modSp mod">
        <pc:chgData name="Josef Rodis" userId="4c2fe6b2-b78e-4fe9-8472-2d564a269380" providerId="ADAL" clId="{E7988FF3-4850-451E-B0B5-2D8B7DE036B8}" dt="2023-01-10T04:18:47.662" v="10" actId="14100"/>
        <pc:sldMkLst>
          <pc:docMk/>
          <pc:sldMk cId="4231795659" sldId="490"/>
        </pc:sldMkLst>
        <pc:spChg chg="mod">
          <ac:chgData name="Josef Rodis" userId="4c2fe6b2-b78e-4fe9-8472-2d564a269380" providerId="ADAL" clId="{E7988FF3-4850-451E-B0B5-2D8B7DE036B8}" dt="2023-01-10T04:18:47.662" v="10" actId="14100"/>
          <ac:spMkLst>
            <pc:docMk/>
            <pc:sldMk cId="4231795659" sldId="490"/>
            <ac:spMk id="9" creationId="{042D9E7B-D1BB-4A59-8D12-11E6C2FA55AC}"/>
          </ac:spMkLst>
        </pc:spChg>
      </pc:sldChg>
      <pc:sldChg chg="modSp mod">
        <pc:chgData name="Josef Rodis" userId="4c2fe6b2-b78e-4fe9-8472-2d564a269380" providerId="ADAL" clId="{E7988FF3-4850-451E-B0B5-2D8B7DE036B8}" dt="2023-01-10T06:33:27.712" v="373" actId="20577"/>
        <pc:sldMkLst>
          <pc:docMk/>
          <pc:sldMk cId="623038521" sldId="506"/>
        </pc:sldMkLst>
        <pc:spChg chg="mod">
          <ac:chgData name="Josef Rodis" userId="4c2fe6b2-b78e-4fe9-8472-2d564a269380" providerId="ADAL" clId="{E7988FF3-4850-451E-B0B5-2D8B7DE036B8}" dt="2023-01-10T06:33:27.712" v="373" actId="20577"/>
          <ac:spMkLst>
            <pc:docMk/>
            <pc:sldMk cId="623038521" sldId="506"/>
            <ac:spMk id="2" creationId="{70AB3EF6-BB7D-4D73-9C21-731770A78952}"/>
          </ac:spMkLst>
        </pc:spChg>
      </pc:sldChg>
      <pc:sldChg chg="modSp mod">
        <pc:chgData name="Josef Rodis" userId="4c2fe6b2-b78e-4fe9-8472-2d564a269380" providerId="ADAL" clId="{E7988FF3-4850-451E-B0B5-2D8B7DE036B8}" dt="2023-01-10T04:54:55.634" v="202" actId="20577"/>
        <pc:sldMkLst>
          <pc:docMk/>
          <pc:sldMk cId="2765528045" sldId="539"/>
        </pc:sldMkLst>
        <pc:spChg chg="mod">
          <ac:chgData name="Josef Rodis" userId="4c2fe6b2-b78e-4fe9-8472-2d564a269380" providerId="ADAL" clId="{E7988FF3-4850-451E-B0B5-2D8B7DE036B8}" dt="2023-01-10T04:54:55.634" v="202" actId="20577"/>
          <ac:spMkLst>
            <pc:docMk/>
            <pc:sldMk cId="2765528045" sldId="539"/>
            <ac:spMk id="21" creationId="{042D9E7B-D1BB-4A59-8D12-11E6C2FA55AC}"/>
          </ac:spMkLst>
        </pc:spChg>
      </pc:sldChg>
      <pc:sldChg chg="modSp mod">
        <pc:chgData name="Josef Rodis" userId="4c2fe6b2-b78e-4fe9-8472-2d564a269380" providerId="ADAL" clId="{E7988FF3-4850-451E-B0B5-2D8B7DE036B8}" dt="2023-01-10T06:02:38.136" v="279" actId="14100"/>
        <pc:sldMkLst>
          <pc:docMk/>
          <pc:sldMk cId="1385239115" sldId="542"/>
        </pc:sldMkLst>
        <pc:spChg chg="mod">
          <ac:chgData name="Josef Rodis" userId="4c2fe6b2-b78e-4fe9-8472-2d564a269380" providerId="ADAL" clId="{E7988FF3-4850-451E-B0B5-2D8B7DE036B8}" dt="2023-01-10T06:02:38.136" v="279" actId="14100"/>
          <ac:spMkLst>
            <pc:docMk/>
            <pc:sldMk cId="1385239115" sldId="542"/>
            <ac:spMk id="7" creationId="{DAA945A5-8FEA-4C12-8848-FA2AE3698B17}"/>
          </ac:spMkLst>
        </pc:spChg>
      </pc:sldChg>
      <pc:sldChg chg="modSp mod">
        <pc:chgData name="Josef Rodis" userId="4c2fe6b2-b78e-4fe9-8472-2d564a269380" providerId="ADAL" clId="{E7988FF3-4850-451E-B0B5-2D8B7DE036B8}" dt="2023-01-10T06:12:04.348" v="320" actId="14100"/>
        <pc:sldMkLst>
          <pc:docMk/>
          <pc:sldMk cId="3590345420" sldId="552"/>
        </pc:sldMkLst>
        <pc:spChg chg="mod">
          <ac:chgData name="Josef Rodis" userId="4c2fe6b2-b78e-4fe9-8472-2d564a269380" providerId="ADAL" clId="{E7988FF3-4850-451E-B0B5-2D8B7DE036B8}" dt="2023-01-10T06:11:44.282" v="318" actId="14100"/>
          <ac:spMkLst>
            <pc:docMk/>
            <pc:sldMk cId="3590345420" sldId="552"/>
            <ac:spMk id="7" creationId="{DAA945A5-8FEA-4C12-8848-FA2AE3698B17}"/>
          </ac:spMkLst>
        </pc:spChg>
        <pc:picChg chg="mod">
          <ac:chgData name="Josef Rodis" userId="4c2fe6b2-b78e-4fe9-8472-2d564a269380" providerId="ADAL" clId="{E7988FF3-4850-451E-B0B5-2D8B7DE036B8}" dt="2023-01-10T06:12:04.348" v="320" actId="14100"/>
          <ac:picMkLst>
            <pc:docMk/>
            <pc:sldMk cId="3590345420" sldId="552"/>
            <ac:picMk id="2" creationId="{00000000-0000-0000-0000-000000000000}"/>
          </ac:picMkLst>
        </pc:picChg>
      </pc:sldChg>
      <pc:sldChg chg="modSp mod">
        <pc:chgData name="Josef Rodis" userId="4c2fe6b2-b78e-4fe9-8472-2d564a269380" providerId="ADAL" clId="{E7988FF3-4850-451E-B0B5-2D8B7DE036B8}" dt="2023-01-10T06:04:15.400" v="284" actId="14100"/>
        <pc:sldMkLst>
          <pc:docMk/>
          <pc:sldMk cId="2054651744" sldId="588"/>
        </pc:sldMkLst>
        <pc:spChg chg="mod">
          <ac:chgData name="Josef Rodis" userId="4c2fe6b2-b78e-4fe9-8472-2d564a269380" providerId="ADAL" clId="{E7988FF3-4850-451E-B0B5-2D8B7DE036B8}" dt="2023-01-10T06:04:15.400" v="284" actId="14100"/>
          <ac:spMkLst>
            <pc:docMk/>
            <pc:sldMk cId="2054651744" sldId="588"/>
            <ac:spMk id="21" creationId="{042D9E7B-D1BB-4A59-8D12-11E6C2FA55AC}"/>
          </ac:spMkLst>
        </pc:spChg>
      </pc:sldChg>
      <pc:sldChg chg="modSp mod">
        <pc:chgData name="Josef Rodis" userId="4c2fe6b2-b78e-4fe9-8472-2d564a269380" providerId="ADAL" clId="{E7988FF3-4850-451E-B0B5-2D8B7DE036B8}" dt="2023-01-10T06:05:10.823" v="285" actId="14100"/>
        <pc:sldMkLst>
          <pc:docMk/>
          <pc:sldMk cId="3747594541" sldId="589"/>
        </pc:sldMkLst>
        <pc:spChg chg="mod">
          <ac:chgData name="Josef Rodis" userId="4c2fe6b2-b78e-4fe9-8472-2d564a269380" providerId="ADAL" clId="{E7988FF3-4850-451E-B0B5-2D8B7DE036B8}" dt="2023-01-10T06:05:10.823" v="285" actId="14100"/>
          <ac:spMkLst>
            <pc:docMk/>
            <pc:sldMk cId="3747594541" sldId="589"/>
            <ac:spMk id="21" creationId="{042D9E7B-D1BB-4A59-8D12-11E6C2FA55AC}"/>
          </ac:spMkLst>
        </pc:spChg>
      </pc:sldChg>
      <pc:sldChg chg="modSp mod">
        <pc:chgData name="Josef Rodis" userId="4c2fe6b2-b78e-4fe9-8472-2d564a269380" providerId="ADAL" clId="{E7988FF3-4850-451E-B0B5-2D8B7DE036B8}" dt="2023-01-10T04:13:01.018" v="2" actId="14100"/>
        <pc:sldMkLst>
          <pc:docMk/>
          <pc:sldMk cId="1360385437" sldId="736"/>
        </pc:sldMkLst>
        <pc:spChg chg="mod">
          <ac:chgData name="Josef Rodis" userId="4c2fe6b2-b78e-4fe9-8472-2d564a269380" providerId="ADAL" clId="{E7988FF3-4850-451E-B0B5-2D8B7DE036B8}" dt="2023-01-10T04:13:01.018" v="2" actId="14100"/>
          <ac:spMkLst>
            <pc:docMk/>
            <pc:sldMk cId="1360385437" sldId="736"/>
            <ac:spMk id="7" creationId="{042D9E7B-D1BB-4A59-8D12-11E6C2FA55AC}"/>
          </ac:spMkLst>
        </pc:spChg>
      </pc:sldChg>
      <pc:sldChg chg="modSp mod">
        <pc:chgData name="Josef Rodis" userId="4c2fe6b2-b78e-4fe9-8472-2d564a269380" providerId="ADAL" clId="{E7988FF3-4850-451E-B0B5-2D8B7DE036B8}" dt="2023-01-10T04:32:43.934" v="81" actId="14100"/>
        <pc:sldMkLst>
          <pc:docMk/>
          <pc:sldMk cId="2819851716" sldId="741"/>
        </pc:sldMkLst>
        <pc:spChg chg="mod">
          <ac:chgData name="Josef Rodis" userId="4c2fe6b2-b78e-4fe9-8472-2d564a269380" providerId="ADAL" clId="{E7988FF3-4850-451E-B0B5-2D8B7DE036B8}" dt="2023-01-10T04:32:43.934" v="81" actId="14100"/>
          <ac:spMkLst>
            <pc:docMk/>
            <pc:sldMk cId="2819851716" sldId="741"/>
            <ac:spMk id="21" creationId="{042D9E7B-D1BB-4A59-8D12-11E6C2FA55AC}"/>
          </ac:spMkLst>
        </pc:spChg>
      </pc:sldChg>
      <pc:sldChg chg="addSp delSp modSp mod">
        <pc:chgData name="Josef Rodis" userId="4c2fe6b2-b78e-4fe9-8472-2d564a269380" providerId="ADAL" clId="{E7988FF3-4850-451E-B0B5-2D8B7DE036B8}" dt="2023-01-10T07:27:45.842" v="462" actId="1076"/>
        <pc:sldMkLst>
          <pc:docMk/>
          <pc:sldMk cId="3955762641" sldId="742"/>
        </pc:sldMkLst>
        <pc:picChg chg="del mod">
          <ac:chgData name="Josef Rodis" userId="4c2fe6b2-b78e-4fe9-8472-2d564a269380" providerId="ADAL" clId="{E7988FF3-4850-451E-B0B5-2D8B7DE036B8}" dt="2023-01-10T07:27:35.028" v="459" actId="478"/>
          <ac:picMkLst>
            <pc:docMk/>
            <pc:sldMk cId="3955762641" sldId="742"/>
            <ac:picMk id="3" creationId="{39E81CCE-39AA-4EDC-A417-ADED392D8ADC}"/>
          </ac:picMkLst>
        </pc:picChg>
        <pc:picChg chg="add mod">
          <ac:chgData name="Josef Rodis" userId="4c2fe6b2-b78e-4fe9-8472-2d564a269380" providerId="ADAL" clId="{E7988FF3-4850-451E-B0B5-2D8B7DE036B8}" dt="2023-01-10T07:27:45.842" v="462" actId="1076"/>
          <ac:picMkLst>
            <pc:docMk/>
            <pc:sldMk cId="3955762641" sldId="742"/>
            <ac:picMk id="5" creationId="{6A5241A3-3C4D-6869-1784-BB21BF43C9BB}"/>
          </ac:picMkLst>
        </pc:picChg>
      </pc:sldChg>
      <pc:sldChg chg="modSp mod">
        <pc:chgData name="Josef Rodis" userId="4c2fe6b2-b78e-4fe9-8472-2d564a269380" providerId="ADAL" clId="{E7988FF3-4850-451E-B0B5-2D8B7DE036B8}" dt="2023-01-10T05:01:48.733" v="238" actId="20577"/>
        <pc:sldMkLst>
          <pc:docMk/>
          <pc:sldMk cId="2465075093" sldId="744"/>
        </pc:sldMkLst>
        <pc:spChg chg="mod">
          <ac:chgData name="Josef Rodis" userId="4c2fe6b2-b78e-4fe9-8472-2d564a269380" providerId="ADAL" clId="{E7988FF3-4850-451E-B0B5-2D8B7DE036B8}" dt="2023-01-10T05:00:56.018" v="233" actId="14100"/>
          <ac:spMkLst>
            <pc:docMk/>
            <pc:sldMk cId="2465075093" sldId="744"/>
            <ac:spMk id="21" creationId="{042D9E7B-D1BB-4A59-8D12-11E6C2FA55AC}"/>
          </ac:spMkLst>
        </pc:spChg>
        <pc:graphicFrameChg chg="mod">
          <ac:chgData name="Josef Rodis" userId="4c2fe6b2-b78e-4fe9-8472-2d564a269380" providerId="ADAL" clId="{E7988FF3-4850-451E-B0B5-2D8B7DE036B8}" dt="2023-01-10T05:01:48.733" v="238" actId="20577"/>
          <ac:graphicFrameMkLst>
            <pc:docMk/>
            <pc:sldMk cId="2465075093" sldId="744"/>
            <ac:graphicFrameMk id="7" creationId="{673E4007-EC5C-47DE-9E6F-8B5A255408CF}"/>
          </ac:graphicFrameMkLst>
        </pc:graphicFrameChg>
      </pc:sldChg>
      <pc:sldChg chg="modSp mod">
        <pc:chgData name="Josef Rodis" userId="4c2fe6b2-b78e-4fe9-8472-2d564a269380" providerId="ADAL" clId="{E7988FF3-4850-451E-B0B5-2D8B7DE036B8}" dt="2023-01-10T04:31:21.711" v="74" actId="14100"/>
        <pc:sldMkLst>
          <pc:docMk/>
          <pc:sldMk cId="902981909" sldId="814"/>
        </pc:sldMkLst>
        <pc:spChg chg="mod">
          <ac:chgData name="Josef Rodis" userId="4c2fe6b2-b78e-4fe9-8472-2d564a269380" providerId="ADAL" clId="{E7988FF3-4850-451E-B0B5-2D8B7DE036B8}" dt="2023-01-10T04:31:21.711" v="74" actId="14100"/>
          <ac:spMkLst>
            <pc:docMk/>
            <pc:sldMk cId="902981909" sldId="814"/>
            <ac:spMk id="21" creationId="{042D9E7B-D1BB-4A59-8D12-11E6C2FA55AC}"/>
          </ac:spMkLst>
        </pc:spChg>
      </pc:sldChg>
      <pc:sldChg chg="modSp mod">
        <pc:chgData name="Josef Rodis" userId="4c2fe6b2-b78e-4fe9-8472-2d564a269380" providerId="ADAL" clId="{E7988FF3-4850-451E-B0B5-2D8B7DE036B8}" dt="2023-01-10T04:54:19.953" v="198" actId="14100"/>
        <pc:sldMkLst>
          <pc:docMk/>
          <pc:sldMk cId="2736398781" sldId="824"/>
        </pc:sldMkLst>
        <pc:spChg chg="mod">
          <ac:chgData name="Josef Rodis" userId="4c2fe6b2-b78e-4fe9-8472-2d564a269380" providerId="ADAL" clId="{E7988FF3-4850-451E-B0B5-2D8B7DE036B8}" dt="2023-01-10T04:54:19.953" v="198" actId="14100"/>
          <ac:spMkLst>
            <pc:docMk/>
            <pc:sldMk cId="2736398781" sldId="824"/>
            <ac:spMk id="21" creationId="{042D9E7B-D1BB-4A59-8D12-11E6C2FA55AC}"/>
          </ac:spMkLst>
        </pc:spChg>
      </pc:sldChg>
      <pc:sldChg chg="modSp mod">
        <pc:chgData name="Josef Rodis" userId="4c2fe6b2-b78e-4fe9-8472-2d564a269380" providerId="ADAL" clId="{E7988FF3-4850-451E-B0B5-2D8B7DE036B8}" dt="2023-01-10T05:23:37.092" v="241" actId="14100"/>
        <pc:sldMkLst>
          <pc:docMk/>
          <pc:sldMk cId="1050640278" sldId="825"/>
        </pc:sldMkLst>
        <pc:spChg chg="mod">
          <ac:chgData name="Josef Rodis" userId="4c2fe6b2-b78e-4fe9-8472-2d564a269380" providerId="ADAL" clId="{E7988FF3-4850-451E-B0B5-2D8B7DE036B8}" dt="2023-01-10T05:23:37.092" v="241" actId="14100"/>
          <ac:spMkLst>
            <pc:docMk/>
            <pc:sldMk cId="1050640278" sldId="825"/>
            <ac:spMk id="6" creationId="{3AC217DB-E8FB-4911-9667-FFA05FABDC19}"/>
          </ac:spMkLst>
        </pc:spChg>
      </pc:sldChg>
      <pc:sldChg chg="addSp delSp modSp mod">
        <pc:chgData name="Josef Rodis" userId="4c2fe6b2-b78e-4fe9-8472-2d564a269380" providerId="ADAL" clId="{E7988FF3-4850-451E-B0B5-2D8B7DE036B8}" dt="2023-01-10T06:12:30.264" v="322" actId="14100"/>
        <pc:sldMkLst>
          <pc:docMk/>
          <pc:sldMk cId="2223673251" sldId="833"/>
        </pc:sldMkLst>
        <pc:spChg chg="add mod">
          <ac:chgData name="Josef Rodis" userId="4c2fe6b2-b78e-4fe9-8472-2d564a269380" providerId="ADAL" clId="{E7988FF3-4850-451E-B0B5-2D8B7DE036B8}" dt="2023-01-10T06:12:19.384" v="321" actId="478"/>
          <ac:spMkLst>
            <pc:docMk/>
            <pc:sldMk cId="2223673251" sldId="833"/>
            <ac:spMk id="3" creationId="{53349729-BE12-E8B0-BDAB-6196533CA9B0}"/>
          </ac:spMkLst>
        </pc:spChg>
        <pc:spChg chg="del">
          <ac:chgData name="Josef Rodis" userId="4c2fe6b2-b78e-4fe9-8472-2d564a269380" providerId="ADAL" clId="{E7988FF3-4850-451E-B0B5-2D8B7DE036B8}" dt="2023-01-10T06:12:19.384" v="321" actId="478"/>
          <ac:spMkLst>
            <pc:docMk/>
            <pc:sldMk cId="2223673251" sldId="833"/>
            <ac:spMk id="5" creationId="{38554720-7961-4E2C-8E65-638835850A85}"/>
          </ac:spMkLst>
        </pc:spChg>
        <pc:spChg chg="mod">
          <ac:chgData name="Josef Rodis" userId="4c2fe6b2-b78e-4fe9-8472-2d564a269380" providerId="ADAL" clId="{E7988FF3-4850-451E-B0B5-2D8B7DE036B8}" dt="2023-01-10T06:12:30.264" v="322" actId="14100"/>
          <ac:spMkLst>
            <pc:docMk/>
            <pc:sldMk cId="2223673251" sldId="833"/>
            <ac:spMk id="21" creationId="{042D9E7B-D1BB-4A59-8D12-11E6C2FA55AC}"/>
          </ac:spMkLst>
        </pc:spChg>
      </pc:sldChg>
      <pc:sldChg chg="modSp mod">
        <pc:chgData name="Josef Rodis" userId="4c2fe6b2-b78e-4fe9-8472-2d564a269380" providerId="ADAL" clId="{E7988FF3-4850-451E-B0B5-2D8B7DE036B8}" dt="2023-01-10T04:44:53.408" v="150" actId="14100"/>
        <pc:sldMkLst>
          <pc:docMk/>
          <pc:sldMk cId="320570365" sldId="836"/>
        </pc:sldMkLst>
        <pc:spChg chg="mod">
          <ac:chgData name="Josef Rodis" userId="4c2fe6b2-b78e-4fe9-8472-2d564a269380" providerId="ADAL" clId="{E7988FF3-4850-451E-B0B5-2D8B7DE036B8}" dt="2023-01-10T04:44:53.408" v="150" actId="14100"/>
          <ac:spMkLst>
            <pc:docMk/>
            <pc:sldMk cId="320570365" sldId="836"/>
            <ac:spMk id="21" creationId="{042D9E7B-D1BB-4A59-8D12-11E6C2FA55AC}"/>
          </ac:spMkLst>
        </pc:spChg>
      </pc:sldChg>
      <pc:sldChg chg="modSp mod">
        <pc:chgData name="Josef Rodis" userId="4c2fe6b2-b78e-4fe9-8472-2d564a269380" providerId="ADAL" clId="{E7988FF3-4850-451E-B0B5-2D8B7DE036B8}" dt="2023-01-10T04:33:04.192" v="82" actId="14100"/>
        <pc:sldMkLst>
          <pc:docMk/>
          <pc:sldMk cId="3859530438" sldId="837"/>
        </pc:sldMkLst>
        <pc:spChg chg="mod">
          <ac:chgData name="Josef Rodis" userId="4c2fe6b2-b78e-4fe9-8472-2d564a269380" providerId="ADAL" clId="{E7988FF3-4850-451E-B0B5-2D8B7DE036B8}" dt="2023-01-10T04:33:04.192" v="82" actId="14100"/>
          <ac:spMkLst>
            <pc:docMk/>
            <pc:sldMk cId="3859530438" sldId="837"/>
            <ac:spMk id="21" creationId="{042D9E7B-D1BB-4A59-8D12-11E6C2FA55AC}"/>
          </ac:spMkLst>
        </pc:spChg>
      </pc:sldChg>
      <pc:sldChg chg="modSp mod">
        <pc:chgData name="Josef Rodis" userId="4c2fe6b2-b78e-4fe9-8472-2d564a269380" providerId="ADAL" clId="{E7988FF3-4850-451E-B0B5-2D8B7DE036B8}" dt="2023-01-10T04:45:16.816" v="151" actId="14100"/>
        <pc:sldMkLst>
          <pc:docMk/>
          <pc:sldMk cId="2244014611" sldId="839"/>
        </pc:sldMkLst>
        <pc:spChg chg="mod">
          <ac:chgData name="Josef Rodis" userId="4c2fe6b2-b78e-4fe9-8472-2d564a269380" providerId="ADAL" clId="{E7988FF3-4850-451E-B0B5-2D8B7DE036B8}" dt="2023-01-10T04:45:16.816" v="151" actId="14100"/>
          <ac:spMkLst>
            <pc:docMk/>
            <pc:sldMk cId="2244014611" sldId="839"/>
            <ac:spMk id="21" creationId="{042D9E7B-D1BB-4A59-8D12-11E6C2FA55AC}"/>
          </ac:spMkLst>
        </pc:spChg>
      </pc:sldChg>
      <pc:sldChg chg="addSp delSp modSp mod">
        <pc:chgData name="Josef Rodis" userId="4c2fe6b2-b78e-4fe9-8472-2d564a269380" providerId="ADAL" clId="{E7988FF3-4850-451E-B0B5-2D8B7DE036B8}" dt="2023-01-10T06:56:13.912" v="412" actId="14100"/>
        <pc:sldMkLst>
          <pc:docMk/>
          <pc:sldMk cId="933910691" sldId="862"/>
        </pc:sldMkLst>
        <pc:spChg chg="mod">
          <ac:chgData name="Josef Rodis" userId="4c2fe6b2-b78e-4fe9-8472-2d564a269380" providerId="ADAL" clId="{E7988FF3-4850-451E-B0B5-2D8B7DE036B8}" dt="2023-01-10T06:21:09.514" v="353" actId="14100"/>
          <ac:spMkLst>
            <pc:docMk/>
            <pc:sldMk cId="933910691" sldId="862"/>
            <ac:spMk id="7" creationId="{DAA945A5-8FEA-4C12-8848-FA2AE3698B17}"/>
          </ac:spMkLst>
        </pc:spChg>
        <pc:picChg chg="del mod">
          <ac:chgData name="Josef Rodis" userId="4c2fe6b2-b78e-4fe9-8472-2d564a269380" providerId="ADAL" clId="{E7988FF3-4850-451E-B0B5-2D8B7DE036B8}" dt="2023-01-10T06:55:58.643" v="408" actId="478"/>
          <ac:picMkLst>
            <pc:docMk/>
            <pc:sldMk cId="933910691" sldId="862"/>
            <ac:picMk id="2" creationId="{00000000-0000-0000-0000-000000000000}"/>
          </ac:picMkLst>
        </pc:picChg>
        <pc:picChg chg="add mod">
          <ac:chgData name="Josef Rodis" userId="4c2fe6b2-b78e-4fe9-8472-2d564a269380" providerId="ADAL" clId="{E7988FF3-4850-451E-B0B5-2D8B7DE036B8}" dt="2023-01-10T06:56:13.912" v="412" actId="14100"/>
          <ac:picMkLst>
            <pc:docMk/>
            <pc:sldMk cId="933910691" sldId="862"/>
            <ac:picMk id="4" creationId="{3CF7B508-AC09-8C72-B9A2-2E4295B6DE76}"/>
          </ac:picMkLst>
        </pc:picChg>
      </pc:sldChg>
      <pc:sldChg chg="modSp mod">
        <pc:chgData name="Josef Rodis" userId="4c2fe6b2-b78e-4fe9-8472-2d564a269380" providerId="ADAL" clId="{E7988FF3-4850-451E-B0B5-2D8B7DE036B8}" dt="2023-01-10T04:14:37.150" v="3" actId="14100"/>
        <pc:sldMkLst>
          <pc:docMk/>
          <pc:sldMk cId="250259064" sldId="889"/>
        </pc:sldMkLst>
        <pc:spChg chg="mod">
          <ac:chgData name="Josef Rodis" userId="4c2fe6b2-b78e-4fe9-8472-2d564a269380" providerId="ADAL" clId="{E7988FF3-4850-451E-B0B5-2D8B7DE036B8}" dt="2023-01-10T04:14:37.150" v="3" actId="14100"/>
          <ac:spMkLst>
            <pc:docMk/>
            <pc:sldMk cId="250259064" sldId="889"/>
            <ac:spMk id="7" creationId="{042D9E7B-D1BB-4A59-8D12-11E6C2FA55AC}"/>
          </ac:spMkLst>
        </pc:spChg>
      </pc:sldChg>
      <pc:sldChg chg="modSp mod">
        <pc:chgData name="Josef Rodis" userId="4c2fe6b2-b78e-4fe9-8472-2d564a269380" providerId="ADAL" clId="{E7988FF3-4850-451E-B0B5-2D8B7DE036B8}" dt="2023-01-10T04:18:21.471" v="9" actId="14100"/>
        <pc:sldMkLst>
          <pc:docMk/>
          <pc:sldMk cId="2509767838" sldId="893"/>
        </pc:sldMkLst>
        <pc:spChg chg="mod">
          <ac:chgData name="Josef Rodis" userId="4c2fe6b2-b78e-4fe9-8472-2d564a269380" providerId="ADAL" clId="{E7988FF3-4850-451E-B0B5-2D8B7DE036B8}" dt="2023-01-10T04:18:21.471" v="9" actId="14100"/>
          <ac:spMkLst>
            <pc:docMk/>
            <pc:sldMk cId="2509767838" sldId="893"/>
            <ac:spMk id="7" creationId="{042D9E7B-D1BB-4A59-8D12-11E6C2FA55AC}"/>
          </ac:spMkLst>
        </pc:spChg>
      </pc:sldChg>
      <pc:sldChg chg="modSp mod">
        <pc:chgData name="Josef Rodis" userId="4c2fe6b2-b78e-4fe9-8472-2d564a269380" providerId="ADAL" clId="{E7988FF3-4850-451E-B0B5-2D8B7DE036B8}" dt="2023-01-10T04:19:01.246" v="11" actId="14100"/>
        <pc:sldMkLst>
          <pc:docMk/>
          <pc:sldMk cId="2296919426" sldId="903"/>
        </pc:sldMkLst>
        <pc:spChg chg="mod">
          <ac:chgData name="Josef Rodis" userId="4c2fe6b2-b78e-4fe9-8472-2d564a269380" providerId="ADAL" clId="{E7988FF3-4850-451E-B0B5-2D8B7DE036B8}" dt="2023-01-10T04:19:01.246" v="11" actId="14100"/>
          <ac:spMkLst>
            <pc:docMk/>
            <pc:sldMk cId="2296919426" sldId="903"/>
            <ac:spMk id="9" creationId="{042D9E7B-D1BB-4A59-8D12-11E6C2FA55AC}"/>
          </ac:spMkLst>
        </pc:spChg>
      </pc:sldChg>
      <pc:sldChg chg="modSp mod">
        <pc:chgData name="Josef Rodis" userId="4c2fe6b2-b78e-4fe9-8472-2d564a269380" providerId="ADAL" clId="{E7988FF3-4850-451E-B0B5-2D8B7DE036B8}" dt="2023-01-10T04:32:04.005" v="80" actId="14100"/>
        <pc:sldMkLst>
          <pc:docMk/>
          <pc:sldMk cId="839291753" sldId="908"/>
        </pc:sldMkLst>
        <pc:spChg chg="mod">
          <ac:chgData name="Josef Rodis" userId="4c2fe6b2-b78e-4fe9-8472-2d564a269380" providerId="ADAL" clId="{E7988FF3-4850-451E-B0B5-2D8B7DE036B8}" dt="2023-01-10T04:31:58.096" v="79" actId="14100"/>
          <ac:spMkLst>
            <pc:docMk/>
            <pc:sldMk cId="839291753" sldId="908"/>
            <ac:spMk id="21" creationId="{042D9E7B-D1BB-4A59-8D12-11E6C2FA55AC}"/>
          </ac:spMkLst>
        </pc:spChg>
        <pc:graphicFrameChg chg="mod">
          <ac:chgData name="Josef Rodis" userId="4c2fe6b2-b78e-4fe9-8472-2d564a269380" providerId="ADAL" clId="{E7988FF3-4850-451E-B0B5-2D8B7DE036B8}" dt="2023-01-10T04:32:04.005" v="80" actId="14100"/>
          <ac:graphicFrameMkLst>
            <pc:docMk/>
            <pc:sldMk cId="839291753" sldId="908"/>
            <ac:graphicFrameMk id="6" creationId="{0B1B96C5-CAA0-47FD-A6B5-2E8C21E9E304}"/>
          </ac:graphicFrameMkLst>
        </pc:graphicFrameChg>
      </pc:sldChg>
      <pc:sldChg chg="modSp mod">
        <pc:chgData name="Josef Rodis" userId="4c2fe6b2-b78e-4fe9-8472-2d564a269380" providerId="ADAL" clId="{E7988FF3-4850-451E-B0B5-2D8B7DE036B8}" dt="2023-01-10T04:46:18.909" v="157" actId="20577"/>
        <pc:sldMkLst>
          <pc:docMk/>
          <pc:sldMk cId="1912408457" sldId="909"/>
        </pc:sldMkLst>
        <pc:spChg chg="mod">
          <ac:chgData name="Josef Rodis" userId="4c2fe6b2-b78e-4fe9-8472-2d564a269380" providerId="ADAL" clId="{E7988FF3-4850-451E-B0B5-2D8B7DE036B8}" dt="2023-01-10T04:46:18.909" v="157" actId="20577"/>
          <ac:spMkLst>
            <pc:docMk/>
            <pc:sldMk cId="1912408457" sldId="909"/>
            <ac:spMk id="21" creationId="{042D9E7B-D1BB-4A59-8D12-11E6C2FA55AC}"/>
          </ac:spMkLst>
        </pc:spChg>
      </pc:sldChg>
      <pc:sldChg chg="modSp mod">
        <pc:chgData name="Josef Rodis" userId="4c2fe6b2-b78e-4fe9-8472-2d564a269380" providerId="ADAL" clId="{E7988FF3-4850-451E-B0B5-2D8B7DE036B8}" dt="2023-01-10T04:59:48.759" v="232" actId="120"/>
        <pc:sldMkLst>
          <pc:docMk/>
          <pc:sldMk cId="1140139638" sldId="910"/>
        </pc:sldMkLst>
        <pc:spChg chg="mod">
          <ac:chgData name="Josef Rodis" userId="4c2fe6b2-b78e-4fe9-8472-2d564a269380" providerId="ADAL" clId="{E7988FF3-4850-451E-B0B5-2D8B7DE036B8}" dt="2023-01-10T04:56:54.806" v="213" actId="14100"/>
          <ac:spMkLst>
            <pc:docMk/>
            <pc:sldMk cId="1140139638" sldId="910"/>
            <ac:spMk id="21" creationId="{042D9E7B-D1BB-4A59-8D12-11E6C2FA55AC}"/>
          </ac:spMkLst>
        </pc:spChg>
        <pc:graphicFrameChg chg="mod modGraphic">
          <ac:chgData name="Josef Rodis" userId="4c2fe6b2-b78e-4fe9-8472-2d564a269380" providerId="ADAL" clId="{E7988FF3-4850-451E-B0B5-2D8B7DE036B8}" dt="2023-01-10T04:59:48.759" v="232" actId="120"/>
          <ac:graphicFrameMkLst>
            <pc:docMk/>
            <pc:sldMk cId="1140139638" sldId="910"/>
            <ac:graphicFrameMk id="2" creationId="{BCC55786-14C7-4201-85D7-A7E72E5800EA}"/>
          </ac:graphicFrameMkLst>
        </pc:graphicFrameChg>
      </pc:sldChg>
      <pc:sldChg chg="modSp mod">
        <pc:chgData name="Josef Rodis" userId="4c2fe6b2-b78e-4fe9-8472-2d564a269380" providerId="ADAL" clId="{E7988FF3-4850-451E-B0B5-2D8B7DE036B8}" dt="2023-01-10T05:29:02.195" v="245" actId="14100"/>
        <pc:sldMkLst>
          <pc:docMk/>
          <pc:sldMk cId="1335623077" sldId="911"/>
        </pc:sldMkLst>
        <pc:spChg chg="mod">
          <ac:chgData name="Josef Rodis" userId="4c2fe6b2-b78e-4fe9-8472-2d564a269380" providerId="ADAL" clId="{E7988FF3-4850-451E-B0B5-2D8B7DE036B8}" dt="2023-01-10T05:29:02.195" v="245" actId="14100"/>
          <ac:spMkLst>
            <pc:docMk/>
            <pc:sldMk cId="1335623077" sldId="911"/>
            <ac:spMk id="21" creationId="{042D9E7B-D1BB-4A59-8D12-11E6C2FA55AC}"/>
          </ac:spMkLst>
        </pc:spChg>
      </pc:sldChg>
      <pc:sldChg chg="modSp mod">
        <pc:chgData name="Josef Rodis" userId="4c2fe6b2-b78e-4fe9-8472-2d564a269380" providerId="ADAL" clId="{E7988FF3-4850-451E-B0B5-2D8B7DE036B8}" dt="2023-01-10T05:34:06.193" v="253" actId="207"/>
        <pc:sldMkLst>
          <pc:docMk/>
          <pc:sldMk cId="538232923" sldId="912"/>
        </pc:sldMkLst>
        <pc:spChg chg="mod">
          <ac:chgData name="Josef Rodis" userId="4c2fe6b2-b78e-4fe9-8472-2d564a269380" providerId="ADAL" clId="{E7988FF3-4850-451E-B0B5-2D8B7DE036B8}" dt="2023-01-10T05:34:06.193" v="253" actId="207"/>
          <ac:spMkLst>
            <pc:docMk/>
            <pc:sldMk cId="538232923" sldId="912"/>
            <ac:spMk id="21" creationId="{042D9E7B-D1BB-4A59-8D12-11E6C2FA55AC}"/>
          </ac:spMkLst>
        </pc:spChg>
      </pc:sldChg>
      <pc:sldChg chg="addSp delSp modSp mod">
        <pc:chgData name="Josef Rodis" userId="4c2fe6b2-b78e-4fe9-8472-2d564a269380" providerId="ADAL" clId="{E7988FF3-4850-451E-B0B5-2D8B7DE036B8}" dt="2023-01-10T06:03:04.942" v="282" actId="207"/>
        <pc:sldMkLst>
          <pc:docMk/>
          <pc:sldMk cId="3620894582" sldId="920"/>
        </pc:sldMkLst>
        <pc:spChg chg="add mod">
          <ac:chgData name="Josef Rodis" userId="4c2fe6b2-b78e-4fe9-8472-2d564a269380" providerId="ADAL" clId="{E7988FF3-4850-451E-B0B5-2D8B7DE036B8}" dt="2023-01-10T06:02:48.049" v="280" actId="478"/>
          <ac:spMkLst>
            <pc:docMk/>
            <pc:sldMk cId="3620894582" sldId="920"/>
            <ac:spMk id="3" creationId="{247D0275-43F6-92B1-584C-2FD24BDEF924}"/>
          </ac:spMkLst>
        </pc:spChg>
        <pc:spChg chg="del">
          <ac:chgData name="Josef Rodis" userId="4c2fe6b2-b78e-4fe9-8472-2d564a269380" providerId="ADAL" clId="{E7988FF3-4850-451E-B0B5-2D8B7DE036B8}" dt="2023-01-10T06:02:48.049" v="280" actId="478"/>
          <ac:spMkLst>
            <pc:docMk/>
            <pc:sldMk cId="3620894582" sldId="920"/>
            <ac:spMk id="6" creationId="{1DD60B62-95F8-4D4B-83BB-49828C2FF276}"/>
          </ac:spMkLst>
        </pc:spChg>
        <pc:spChg chg="mod">
          <ac:chgData name="Josef Rodis" userId="4c2fe6b2-b78e-4fe9-8472-2d564a269380" providerId="ADAL" clId="{E7988FF3-4850-451E-B0B5-2D8B7DE036B8}" dt="2023-01-10T06:03:04.942" v="282" actId="207"/>
          <ac:spMkLst>
            <pc:docMk/>
            <pc:sldMk cId="3620894582" sldId="920"/>
            <ac:spMk id="21" creationId="{042D9E7B-D1BB-4A59-8D12-11E6C2FA55AC}"/>
          </ac:spMkLst>
        </pc:spChg>
      </pc:sldChg>
      <pc:sldChg chg="addSp delSp modSp mod">
        <pc:chgData name="Josef Rodis" userId="4c2fe6b2-b78e-4fe9-8472-2d564a269380" providerId="ADAL" clId="{E7988FF3-4850-451E-B0B5-2D8B7DE036B8}" dt="2023-01-10T07:25:37.158" v="455" actId="1076"/>
        <pc:sldMkLst>
          <pc:docMk/>
          <pc:sldMk cId="800008563" sldId="924"/>
        </pc:sldMkLst>
        <pc:picChg chg="add mod">
          <ac:chgData name="Josef Rodis" userId="4c2fe6b2-b78e-4fe9-8472-2d564a269380" providerId="ADAL" clId="{E7988FF3-4850-451E-B0B5-2D8B7DE036B8}" dt="2023-01-10T07:25:37.158" v="455" actId="1076"/>
          <ac:picMkLst>
            <pc:docMk/>
            <pc:sldMk cId="800008563" sldId="924"/>
            <ac:picMk id="3" creationId="{DC6BBBB6-E7FF-416E-DF27-0D6981582580}"/>
          </ac:picMkLst>
        </pc:picChg>
        <pc:picChg chg="del">
          <ac:chgData name="Josef Rodis" userId="4c2fe6b2-b78e-4fe9-8472-2d564a269380" providerId="ADAL" clId="{E7988FF3-4850-451E-B0B5-2D8B7DE036B8}" dt="2023-01-10T07:25:34.728" v="454" actId="478"/>
          <ac:picMkLst>
            <pc:docMk/>
            <pc:sldMk cId="800008563" sldId="924"/>
            <ac:picMk id="10" creationId="{163DF9C5-823E-4149-AA6A-5CC01C55F2D4}"/>
          </ac:picMkLst>
        </pc:picChg>
      </pc:sldChg>
      <pc:sldChg chg="addSp delSp modSp mod">
        <pc:chgData name="Josef Rodis" userId="4c2fe6b2-b78e-4fe9-8472-2d564a269380" providerId="ADAL" clId="{E7988FF3-4850-451E-B0B5-2D8B7DE036B8}" dt="2023-01-10T07:21:12.645" v="449" actId="14100"/>
        <pc:sldMkLst>
          <pc:docMk/>
          <pc:sldMk cId="703059604" sldId="925"/>
        </pc:sldMkLst>
        <pc:spChg chg="add del mod">
          <ac:chgData name="Josef Rodis" userId="4c2fe6b2-b78e-4fe9-8472-2d564a269380" providerId="ADAL" clId="{E7988FF3-4850-451E-B0B5-2D8B7DE036B8}" dt="2023-01-10T07:20:03.565" v="437" actId="12084"/>
          <ac:spMkLst>
            <pc:docMk/>
            <pc:sldMk cId="703059604" sldId="925"/>
            <ac:spMk id="2" creationId="{DEED3F8D-7A8B-6709-0BC6-D26FDC26B0FB}"/>
          </ac:spMkLst>
        </pc:spChg>
        <pc:spChg chg="mod">
          <ac:chgData name="Josef Rodis" userId="4c2fe6b2-b78e-4fe9-8472-2d564a269380" providerId="ADAL" clId="{E7988FF3-4850-451E-B0B5-2D8B7DE036B8}" dt="2023-01-10T07:21:00.256" v="447" actId="6549"/>
          <ac:spMkLst>
            <pc:docMk/>
            <pc:sldMk cId="703059604" sldId="925"/>
            <ac:spMk id="21" creationId="{042D9E7B-D1BB-4A59-8D12-11E6C2FA55AC}"/>
          </ac:spMkLst>
        </pc:spChg>
        <pc:graphicFrameChg chg="add mod">
          <ac:chgData name="Josef Rodis" userId="4c2fe6b2-b78e-4fe9-8472-2d564a269380" providerId="ADAL" clId="{E7988FF3-4850-451E-B0B5-2D8B7DE036B8}" dt="2023-01-10T07:21:12.645" v="449" actId="14100"/>
          <ac:graphicFrameMkLst>
            <pc:docMk/>
            <pc:sldMk cId="703059604" sldId="925"/>
            <ac:graphicFrameMk id="3" creationId="{336C89FB-4AAF-046E-9A10-5354ACB142AE}"/>
          </ac:graphicFrameMkLst>
        </pc:graphicFrameChg>
      </pc:sldChg>
      <pc:sldChg chg="modSp mod">
        <pc:chgData name="Josef Rodis" userId="4c2fe6b2-b78e-4fe9-8472-2d564a269380" providerId="ADAL" clId="{E7988FF3-4850-451E-B0B5-2D8B7DE036B8}" dt="2023-01-10T06:01:02.903" v="277" actId="14100"/>
        <pc:sldMkLst>
          <pc:docMk/>
          <pc:sldMk cId="4027623952" sldId="926"/>
        </pc:sldMkLst>
        <pc:spChg chg="mod">
          <ac:chgData name="Josef Rodis" userId="4c2fe6b2-b78e-4fe9-8472-2d564a269380" providerId="ADAL" clId="{E7988FF3-4850-451E-B0B5-2D8B7DE036B8}" dt="2023-01-10T06:01:02.903" v="277" actId="14100"/>
          <ac:spMkLst>
            <pc:docMk/>
            <pc:sldMk cId="4027623952" sldId="926"/>
            <ac:spMk id="21" creationId="{042D9E7B-D1BB-4A59-8D12-11E6C2FA55AC}"/>
          </ac:spMkLst>
        </pc:spChg>
      </pc:sldChg>
      <pc:sldChg chg="modSp mod">
        <pc:chgData name="Josef Rodis" userId="4c2fe6b2-b78e-4fe9-8472-2d564a269380" providerId="ADAL" clId="{E7988FF3-4850-451E-B0B5-2D8B7DE036B8}" dt="2023-01-10T06:01:55.479" v="278" actId="14100"/>
        <pc:sldMkLst>
          <pc:docMk/>
          <pc:sldMk cId="3082113247" sldId="927"/>
        </pc:sldMkLst>
        <pc:spChg chg="mod">
          <ac:chgData name="Josef Rodis" userId="4c2fe6b2-b78e-4fe9-8472-2d564a269380" providerId="ADAL" clId="{E7988FF3-4850-451E-B0B5-2D8B7DE036B8}" dt="2023-01-10T06:01:55.479" v="278" actId="14100"/>
          <ac:spMkLst>
            <pc:docMk/>
            <pc:sldMk cId="3082113247" sldId="927"/>
            <ac:spMk id="21" creationId="{042D9E7B-D1BB-4A59-8D12-11E6C2FA55AC}"/>
          </ac:spMkLst>
        </pc:spChg>
      </pc:sldChg>
      <pc:sldChg chg="modSp mod">
        <pc:chgData name="Josef Rodis" userId="4c2fe6b2-b78e-4fe9-8472-2d564a269380" providerId="ADAL" clId="{E7988FF3-4850-451E-B0B5-2D8B7DE036B8}" dt="2023-01-10T06:03:26.121" v="283" actId="14100"/>
        <pc:sldMkLst>
          <pc:docMk/>
          <pc:sldMk cId="819692840" sldId="940"/>
        </pc:sldMkLst>
        <pc:spChg chg="mod">
          <ac:chgData name="Josef Rodis" userId="4c2fe6b2-b78e-4fe9-8472-2d564a269380" providerId="ADAL" clId="{E7988FF3-4850-451E-B0B5-2D8B7DE036B8}" dt="2023-01-10T06:03:26.121" v="283" actId="14100"/>
          <ac:spMkLst>
            <pc:docMk/>
            <pc:sldMk cId="819692840" sldId="940"/>
            <ac:spMk id="21" creationId="{042D9E7B-D1BB-4A59-8D12-11E6C2FA55AC}"/>
          </ac:spMkLst>
        </pc:spChg>
      </pc:sldChg>
      <pc:sldChg chg="addSp delSp modSp mod">
        <pc:chgData name="Josef Rodis" userId="4c2fe6b2-b78e-4fe9-8472-2d564a269380" providerId="ADAL" clId="{E7988FF3-4850-451E-B0B5-2D8B7DE036B8}" dt="2023-01-10T07:03:57.009" v="433" actId="1076"/>
        <pc:sldMkLst>
          <pc:docMk/>
          <pc:sldMk cId="3994192840" sldId="941"/>
        </pc:sldMkLst>
        <pc:picChg chg="add mod">
          <ac:chgData name="Josef Rodis" userId="4c2fe6b2-b78e-4fe9-8472-2d564a269380" providerId="ADAL" clId="{E7988FF3-4850-451E-B0B5-2D8B7DE036B8}" dt="2023-01-10T07:03:57.009" v="433" actId="1076"/>
          <ac:picMkLst>
            <pc:docMk/>
            <pc:sldMk cId="3994192840" sldId="941"/>
            <ac:picMk id="3" creationId="{E41DFBD2-2C23-998C-A6E6-B9960C2799E3}"/>
          </ac:picMkLst>
        </pc:picChg>
        <pc:picChg chg="del">
          <ac:chgData name="Josef Rodis" userId="4c2fe6b2-b78e-4fe9-8472-2d564a269380" providerId="ADAL" clId="{E7988FF3-4850-451E-B0B5-2D8B7DE036B8}" dt="2023-01-10T07:03:47.001" v="429" actId="478"/>
          <ac:picMkLst>
            <pc:docMk/>
            <pc:sldMk cId="3994192840" sldId="941"/>
            <ac:picMk id="10" creationId="{31FD78BA-260E-46C2-897A-DE4FCC0342D7}"/>
          </ac:picMkLst>
        </pc:picChg>
      </pc:sldChg>
      <pc:sldChg chg="modSp mod">
        <pc:chgData name="Josef Rodis" userId="4c2fe6b2-b78e-4fe9-8472-2d564a269380" providerId="ADAL" clId="{E7988FF3-4850-451E-B0B5-2D8B7DE036B8}" dt="2023-01-10T06:09:46.345" v="313" actId="20577"/>
        <pc:sldMkLst>
          <pc:docMk/>
          <pc:sldMk cId="3078757272" sldId="943"/>
        </pc:sldMkLst>
        <pc:spChg chg="mod">
          <ac:chgData name="Josef Rodis" userId="4c2fe6b2-b78e-4fe9-8472-2d564a269380" providerId="ADAL" clId="{E7988FF3-4850-451E-B0B5-2D8B7DE036B8}" dt="2023-01-10T06:09:46.345" v="313" actId="20577"/>
          <ac:spMkLst>
            <pc:docMk/>
            <pc:sldMk cId="3078757272" sldId="943"/>
            <ac:spMk id="21" creationId="{042D9E7B-D1BB-4A59-8D12-11E6C2FA55AC}"/>
          </ac:spMkLst>
        </pc:spChg>
      </pc:sldChg>
      <pc:sldChg chg="modSp mod">
        <pc:chgData name="Josef Rodis" userId="4c2fe6b2-b78e-4fe9-8472-2d564a269380" providerId="ADAL" clId="{E7988FF3-4850-451E-B0B5-2D8B7DE036B8}" dt="2023-01-10T06:06:49.528" v="293" actId="14100"/>
        <pc:sldMkLst>
          <pc:docMk/>
          <pc:sldMk cId="2236483325" sldId="944"/>
        </pc:sldMkLst>
        <pc:spChg chg="mod">
          <ac:chgData name="Josef Rodis" userId="4c2fe6b2-b78e-4fe9-8472-2d564a269380" providerId="ADAL" clId="{E7988FF3-4850-451E-B0B5-2D8B7DE036B8}" dt="2023-01-10T06:06:49.528" v="293" actId="14100"/>
          <ac:spMkLst>
            <pc:docMk/>
            <pc:sldMk cId="2236483325" sldId="944"/>
            <ac:spMk id="21" creationId="{042D9E7B-D1BB-4A59-8D12-11E6C2FA55AC}"/>
          </ac:spMkLst>
        </pc:spChg>
      </pc:sldChg>
      <pc:sldChg chg="addSp delSp modSp mod">
        <pc:chgData name="Josef Rodis" userId="4c2fe6b2-b78e-4fe9-8472-2d564a269380" providerId="ADAL" clId="{E7988FF3-4850-451E-B0B5-2D8B7DE036B8}" dt="2023-01-10T07:00:51.449" v="424" actId="1076"/>
        <pc:sldMkLst>
          <pc:docMk/>
          <pc:sldMk cId="2026740017" sldId="945"/>
        </pc:sldMkLst>
        <pc:picChg chg="add mod">
          <ac:chgData name="Josef Rodis" userId="4c2fe6b2-b78e-4fe9-8472-2d564a269380" providerId="ADAL" clId="{E7988FF3-4850-451E-B0B5-2D8B7DE036B8}" dt="2023-01-10T07:00:51.449" v="424" actId="1076"/>
          <ac:picMkLst>
            <pc:docMk/>
            <pc:sldMk cId="2026740017" sldId="945"/>
            <ac:picMk id="3" creationId="{DC2FF732-35F5-1086-7D39-E553ED9CBF03}"/>
          </ac:picMkLst>
        </pc:picChg>
        <pc:picChg chg="del">
          <ac:chgData name="Josef Rodis" userId="4c2fe6b2-b78e-4fe9-8472-2d564a269380" providerId="ADAL" clId="{E7988FF3-4850-451E-B0B5-2D8B7DE036B8}" dt="2023-01-10T07:00:36.326" v="417" actId="478"/>
          <ac:picMkLst>
            <pc:docMk/>
            <pc:sldMk cId="2026740017" sldId="945"/>
            <ac:picMk id="8" creationId="{09AB7523-D76E-40C3-8935-425C94E040CA}"/>
          </ac:picMkLst>
        </pc:picChg>
      </pc:sldChg>
      <pc:sldChg chg="modSp mod">
        <pc:chgData name="Josef Rodis" userId="4c2fe6b2-b78e-4fe9-8472-2d564a269380" providerId="ADAL" clId="{E7988FF3-4850-451E-B0B5-2D8B7DE036B8}" dt="2023-01-10T06:10:40.120" v="314" actId="14100"/>
        <pc:sldMkLst>
          <pc:docMk/>
          <pc:sldMk cId="363040883" sldId="946"/>
        </pc:sldMkLst>
        <pc:spChg chg="mod">
          <ac:chgData name="Josef Rodis" userId="4c2fe6b2-b78e-4fe9-8472-2d564a269380" providerId="ADAL" clId="{E7988FF3-4850-451E-B0B5-2D8B7DE036B8}" dt="2023-01-10T06:10:40.120" v="314" actId="14100"/>
          <ac:spMkLst>
            <pc:docMk/>
            <pc:sldMk cId="363040883" sldId="946"/>
            <ac:spMk id="21" creationId="{042D9E7B-D1BB-4A59-8D12-11E6C2FA55AC}"/>
          </ac:spMkLst>
        </pc:spChg>
      </pc:sldChg>
      <pc:sldChg chg="modSp mod">
        <pc:chgData name="Josef Rodis" userId="4c2fe6b2-b78e-4fe9-8472-2d564a269380" providerId="ADAL" clId="{E7988FF3-4850-451E-B0B5-2D8B7DE036B8}" dt="2023-01-10T06:11:09.576" v="315" actId="14100"/>
        <pc:sldMkLst>
          <pc:docMk/>
          <pc:sldMk cId="3601798094" sldId="947"/>
        </pc:sldMkLst>
        <pc:spChg chg="mod">
          <ac:chgData name="Josef Rodis" userId="4c2fe6b2-b78e-4fe9-8472-2d564a269380" providerId="ADAL" clId="{E7988FF3-4850-451E-B0B5-2D8B7DE036B8}" dt="2023-01-10T06:11:09.576" v="315" actId="14100"/>
          <ac:spMkLst>
            <pc:docMk/>
            <pc:sldMk cId="3601798094" sldId="947"/>
            <ac:spMk id="21" creationId="{042D9E7B-D1BB-4A59-8D12-11E6C2FA55AC}"/>
          </ac:spMkLst>
        </pc:spChg>
      </pc:sldChg>
      <pc:sldChg chg="modSp mod">
        <pc:chgData name="Josef Rodis" userId="4c2fe6b2-b78e-4fe9-8472-2d564a269380" providerId="ADAL" clId="{E7988FF3-4850-451E-B0B5-2D8B7DE036B8}" dt="2023-01-10T06:11:24.760" v="316" actId="14100"/>
        <pc:sldMkLst>
          <pc:docMk/>
          <pc:sldMk cId="2565791410" sldId="948"/>
        </pc:sldMkLst>
        <pc:spChg chg="mod">
          <ac:chgData name="Josef Rodis" userId="4c2fe6b2-b78e-4fe9-8472-2d564a269380" providerId="ADAL" clId="{E7988FF3-4850-451E-B0B5-2D8B7DE036B8}" dt="2023-01-10T06:11:24.760" v="316" actId="14100"/>
          <ac:spMkLst>
            <pc:docMk/>
            <pc:sldMk cId="2565791410" sldId="948"/>
            <ac:spMk id="21" creationId="{042D9E7B-D1BB-4A59-8D12-11E6C2FA55AC}"/>
          </ac:spMkLst>
        </pc:spChg>
      </pc:sldChg>
      <pc:sldChg chg="modSp mod">
        <pc:chgData name="Josef Rodis" userId="4c2fe6b2-b78e-4fe9-8472-2d564a269380" providerId="ADAL" clId="{E7988FF3-4850-451E-B0B5-2D8B7DE036B8}" dt="2023-01-10T06:13:30.551" v="328" actId="14100"/>
        <pc:sldMkLst>
          <pc:docMk/>
          <pc:sldMk cId="1750980858" sldId="959"/>
        </pc:sldMkLst>
        <pc:spChg chg="mod">
          <ac:chgData name="Josef Rodis" userId="4c2fe6b2-b78e-4fe9-8472-2d564a269380" providerId="ADAL" clId="{E7988FF3-4850-451E-B0B5-2D8B7DE036B8}" dt="2023-01-10T06:13:22.536" v="327" actId="14100"/>
          <ac:spMkLst>
            <pc:docMk/>
            <pc:sldMk cId="1750980858" sldId="959"/>
            <ac:spMk id="21" creationId="{042D9E7B-D1BB-4A59-8D12-11E6C2FA55AC}"/>
          </ac:spMkLst>
        </pc:spChg>
        <pc:graphicFrameChg chg="mod">
          <ac:chgData name="Josef Rodis" userId="4c2fe6b2-b78e-4fe9-8472-2d564a269380" providerId="ADAL" clId="{E7988FF3-4850-451E-B0B5-2D8B7DE036B8}" dt="2023-01-10T06:13:30.551" v="328" actId="14100"/>
          <ac:graphicFrameMkLst>
            <pc:docMk/>
            <pc:sldMk cId="1750980858" sldId="959"/>
            <ac:graphicFrameMk id="6" creationId="{FB20E5DF-06AD-4902-BAFA-F7A2CEBB6C53}"/>
          </ac:graphicFrameMkLst>
        </pc:graphicFrameChg>
      </pc:sldChg>
      <pc:sldChg chg="modSp mod">
        <pc:chgData name="Josef Rodis" userId="4c2fe6b2-b78e-4fe9-8472-2d564a269380" providerId="ADAL" clId="{E7988FF3-4850-451E-B0B5-2D8B7DE036B8}" dt="2023-01-10T06:17:59.437" v="342"/>
        <pc:sldMkLst>
          <pc:docMk/>
          <pc:sldMk cId="4285245223" sldId="970"/>
        </pc:sldMkLst>
        <pc:spChg chg="mod">
          <ac:chgData name="Josef Rodis" userId="4c2fe6b2-b78e-4fe9-8472-2d564a269380" providerId="ADAL" clId="{E7988FF3-4850-451E-B0B5-2D8B7DE036B8}" dt="2023-01-10T06:17:06.827" v="339" actId="14100"/>
          <ac:spMkLst>
            <pc:docMk/>
            <pc:sldMk cId="4285245223" sldId="970"/>
            <ac:spMk id="21" creationId="{042D9E7B-D1BB-4A59-8D12-11E6C2FA55AC}"/>
          </ac:spMkLst>
        </pc:spChg>
        <pc:graphicFrameChg chg="mod">
          <ac:chgData name="Josef Rodis" userId="4c2fe6b2-b78e-4fe9-8472-2d564a269380" providerId="ADAL" clId="{E7988FF3-4850-451E-B0B5-2D8B7DE036B8}" dt="2023-01-10T06:17:59.437" v="342"/>
          <ac:graphicFrameMkLst>
            <pc:docMk/>
            <pc:sldMk cId="4285245223" sldId="970"/>
            <ac:graphicFrameMk id="6" creationId="{A58C8482-7B78-4F82-8E5D-8BAFB08B5747}"/>
          </ac:graphicFrameMkLst>
        </pc:graphicFrameChg>
      </pc:sldChg>
      <pc:sldChg chg="modSp mod">
        <pc:chgData name="Josef Rodis" userId="4c2fe6b2-b78e-4fe9-8472-2d564a269380" providerId="ADAL" clId="{E7988FF3-4850-451E-B0B5-2D8B7DE036B8}" dt="2023-01-10T06:18:47.978" v="347" actId="20577"/>
        <pc:sldMkLst>
          <pc:docMk/>
          <pc:sldMk cId="1253282812" sldId="971"/>
        </pc:sldMkLst>
        <pc:spChg chg="mod">
          <ac:chgData name="Josef Rodis" userId="4c2fe6b2-b78e-4fe9-8472-2d564a269380" providerId="ADAL" clId="{E7988FF3-4850-451E-B0B5-2D8B7DE036B8}" dt="2023-01-10T06:18:47.978" v="347" actId="20577"/>
          <ac:spMkLst>
            <pc:docMk/>
            <pc:sldMk cId="1253282812" sldId="971"/>
            <ac:spMk id="21" creationId="{042D9E7B-D1BB-4A59-8D12-11E6C2FA55AC}"/>
          </ac:spMkLst>
        </pc:spChg>
      </pc:sldChg>
      <pc:sldChg chg="modSp mod">
        <pc:chgData name="Josef Rodis" userId="4c2fe6b2-b78e-4fe9-8472-2d564a269380" providerId="ADAL" clId="{E7988FF3-4850-451E-B0B5-2D8B7DE036B8}" dt="2023-01-10T06:20:51.914" v="352" actId="14100"/>
        <pc:sldMkLst>
          <pc:docMk/>
          <pc:sldMk cId="3359886683" sldId="972"/>
        </pc:sldMkLst>
        <pc:spChg chg="mod">
          <ac:chgData name="Josef Rodis" userId="4c2fe6b2-b78e-4fe9-8472-2d564a269380" providerId="ADAL" clId="{E7988FF3-4850-451E-B0B5-2D8B7DE036B8}" dt="2023-01-10T06:20:51.914" v="352" actId="14100"/>
          <ac:spMkLst>
            <pc:docMk/>
            <pc:sldMk cId="3359886683" sldId="972"/>
            <ac:spMk id="21" creationId="{042D9E7B-D1BB-4A59-8D12-11E6C2FA55AC}"/>
          </ac:spMkLst>
        </pc:spChg>
      </pc:sldChg>
      <pc:sldChg chg="modSp mod">
        <pc:chgData name="Josef Rodis" userId="4c2fe6b2-b78e-4fe9-8472-2d564a269380" providerId="ADAL" clId="{E7988FF3-4850-451E-B0B5-2D8B7DE036B8}" dt="2023-01-10T06:19:10.457" v="348" actId="14100"/>
        <pc:sldMkLst>
          <pc:docMk/>
          <pc:sldMk cId="832099544" sldId="973"/>
        </pc:sldMkLst>
        <pc:spChg chg="mod">
          <ac:chgData name="Josef Rodis" userId="4c2fe6b2-b78e-4fe9-8472-2d564a269380" providerId="ADAL" clId="{E7988FF3-4850-451E-B0B5-2D8B7DE036B8}" dt="2023-01-10T06:19:10.457" v="348" actId="14100"/>
          <ac:spMkLst>
            <pc:docMk/>
            <pc:sldMk cId="832099544" sldId="973"/>
            <ac:spMk id="21" creationId="{042D9E7B-D1BB-4A59-8D12-11E6C2FA55AC}"/>
          </ac:spMkLst>
        </pc:spChg>
      </pc:sldChg>
      <pc:sldChg chg="modSp mod">
        <pc:chgData name="Josef Rodis" userId="4c2fe6b2-b78e-4fe9-8472-2d564a269380" providerId="ADAL" clId="{E7988FF3-4850-451E-B0B5-2D8B7DE036B8}" dt="2023-01-10T06:19:51.269" v="349" actId="1076"/>
        <pc:sldMkLst>
          <pc:docMk/>
          <pc:sldMk cId="3184939596" sldId="974"/>
        </pc:sldMkLst>
        <pc:picChg chg="mod">
          <ac:chgData name="Josef Rodis" userId="4c2fe6b2-b78e-4fe9-8472-2d564a269380" providerId="ADAL" clId="{E7988FF3-4850-451E-B0B5-2D8B7DE036B8}" dt="2023-01-10T06:19:51.269" v="349" actId="1076"/>
          <ac:picMkLst>
            <pc:docMk/>
            <pc:sldMk cId="3184939596" sldId="974"/>
            <ac:picMk id="8" creationId="{0DAC7015-9955-443B-9400-2FFBB860B404}"/>
          </ac:picMkLst>
        </pc:picChg>
      </pc:sldChg>
      <pc:sldChg chg="addSp delSp modSp mod">
        <pc:chgData name="Josef Rodis" userId="4c2fe6b2-b78e-4fe9-8472-2d564a269380" providerId="ADAL" clId="{E7988FF3-4850-451E-B0B5-2D8B7DE036B8}" dt="2023-01-10T06:22:01.223" v="361" actId="20577"/>
        <pc:sldMkLst>
          <pc:docMk/>
          <pc:sldMk cId="1900475073" sldId="980"/>
        </pc:sldMkLst>
        <pc:spChg chg="add mod">
          <ac:chgData name="Josef Rodis" userId="4c2fe6b2-b78e-4fe9-8472-2d564a269380" providerId="ADAL" clId="{E7988FF3-4850-451E-B0B5-2D8B7DE036B8}" dt="2023-01-10T06:21:38.544" v="356" actId="478"/>
          <ac:spMkLst>
            <pc:docMk/>
            <pc:sldMk cId="1900475073" sldId="980"/>
            <ac:spMk id="3" creationId="{9742DC53-77C8-C5D5-BF76-2F6FB869A817}"/>
          </ac:spMkLst>
        </pc:spChg>
        <pc:spChg chg="del">
          <ac:chgData name="Josef Rodis" userId="4c2fe6b2-b78e-4fe9-8472-2d564a269380" providerId="ADAL" clId="{E7988FF3-4850-451E-B0B5-2D8B7DE036B8}" dt="2023-01-10T06:21:38.544" v="356" actId="478"/>
          <ac:spMkLst>
            <pc:docMk/>
            <pc:sldMk cId="1900475073" sldId="980"/>
            <ac:spMk id="5" creationId="{BA8A302B-1E68-4073-900D-CC55C60D5F61}"/>
          </ac:spMkLst>
        </pc:spChg>
        <pc:spChg chg="mod">
          <ac:chgData name="Josef Rodis" userId="4c2fe6b2-b78e-4fe9-8472-2d564a269380" providerId="ADAL" clId="{E7988FF3-4850-451E-B0B5-2D8B7DE036B8}" dt="2023-01-10T06:22:01.223" v="361" actId="20577"/>
          <ac:spMkLst>
            <pc:docMk/>
            <pc:sldMk cId="1900475073" sldId="980"/>
            <ac:spMk id="21" creationId="{042D9E7B-D1BB-4A59-8D12-11E6C2FA55AC}"/>
          </ac:spMkLst>
        </pc:spChg>
      </pc:sldChg>
      <pc:sldChg chg="modSp mod">
        <pc:chgData name="Josef Rodis" userId="4c2fe6b2-b78e-4fe9-8472-2d564a269380" providerId="ADAL" clId="{E7988FF3-4850-451E-B0B5-2D8B7DE036B8}" dt="2023-01-10T04:16:14.305" v="4" actId="14100"/>
        <pc:sldMkLst>
          <pc:docMk/>
          <pc:sldMk cId="1002131927" sldId="1008"/>
        </pc:sldMkLst>
        <pc:spChg chg="mod">
          <ac:chgData name="Josef Rodis" userId="4c2fe6b2-b78e-4fe9-8472-2d564a269380" providerId="ADAL" clId="{E7988FF3-4850-451E-B0B5-2D8B7DE036B8}" dt="2023-01-10T04:16:14.305" v="4" actId="14100"/>
          <ac:spMkLst>
            <pc:docMk/>
            <pc:sldMk cId="1002131927" sldId="1008"/>
            <ac:spMk id="7" creationId="{042D9E7B-D1BB-4A59-8D12-11E6C2FA55AC}"/>
          </ac:spMkLst>
        </pc:spChg>
      </pc:sldChg>
      <pc:sldChg chg="modSp mod">
        <pc:chgData name="Josef Rodis" userId="4c2fe6b2-b78e-4fe9-8472-2d564a269380" providerId="ADAL" clId="{E7988FF3-4850-451E-B0B5-2D8B7DE036B8}" dt="2023-01-10T04:17:03.886" v="5" actId="14100"/>
        <pc:sldMkLst>
          <pc:docMk/>
          <pc:sldMk cId="1137521687" sldId="1009"/>
        </pc:sldMkLst>
        <pc:spChg chg="mod">
          <ac:chgData name="Josef Rodis" userId="4c2fe6b2-b78e-4fe9-8472-2d564a269380" providerId="ADAL" clId="{E7988FF3-4850-451E-B0B5-2D8B7DE036B8}" dt="2023-01-10T04:17:03.886" v="5" actId="14100"/>
          <ac:spMkLst>
            <pc:docMk/>
            <pc:sldMk cId="1137521687" sldId="1009"/>
            <ac:spMk id="7" creationId="{042D9E7B-D1BB-4A59-8D12-11E6C2FA55AC}"/>
          </ac:spMkLst>
        </pc:spChg>
      </pc:sldChg>
      <pc:sldChg chg="modSp mod">
        <pc:chgData name="Josef Rodis" userId="4c2fe6b2-b78e-4fe9-8472-2d564a269380" providerId="ADAL" clId="{E7988FF3-4850-451E-B0B5-2D8B7DE036B8}" dt="2023-01-10T04:17:30.015" v="6" actId="14100"/>
        <pc:sldMkLst>
          <pc:docMk/>
          <pc:sldMk cId="1873949235" sldId="1010"/>
        </pc:sldMkLst>
        <pc:spChg chg="mod">
          <ac:chgData name="Josef Rodis" userId="4c2fe6b2-b78e-4fe9-8472-2d564a269380" providerId="ADAL" clId="{E7988FF3-4850-451E-B0B5-2D8B7DE036B8}" dt="2023-01-10T04:17:30.015" v="6" actId="14100"/>
          <ac:spMkLst>
            <pc:docMk/>
            <pc:sldMk cId="1873949235" sldId="1010"/>
            <ac:spMk id="7" creationId="{042D9E7B-D1BB-4A59-8D12-11E6C2FA55AC}"/>
          </ac:spMkLst>
        </pc:spChg>
      </pc:sldChg>
      <pc:sldChg chg="modSp mod">
        <pc:chgData name="Josef Rodis" userId="4c2fe6b2-b78e-4fe9-8472-2d564a269380" providerId="ADAL" clId="{E7988FF3-4850-451E-B0B5-2D8B7DE036B8}" dt="2023-01-10T04:18:03.433" v="8" actId="14100"/>
        <pc:sldMkLst>
          <pc:docMk/>
          <pc:sldMk cId="3814961011" sldId="1011"/>
        </pc:sldMkLst>
        <pc:spChg chg="mod">
          <ac:chgData name="Josef Rodis" userId="4c2fe6b2-b78e-4fe9-8472-2d564a269380" providerId="ADAL" clId="{E7988FF3-4850-451E-B0B5-2D8B7DE036B8}" dt="2023-01-10T04:17:53.790" v="7" actId="14100"/>
          <ac:spMkLst>
            <pc:docMk/>
            <pc:sldMk cId="3814961011" sldId="1011"/>
            <ac:spMk id="7" creationId="{042D9E7B-D1BB-4A59-8D12-11E6C2FA55AC}"/>
          </ac:spMkLst>
        </pc:spChg>
        <pc:graphicFrameChg chg="mod">
          <ac:chgData name="Josef Rodis" userId="4c2fe6b2-b78e-4fe9-8472-2d564a269380" providerId="ADAL" clId="{E7988FF3-4850-451E-B0B5-2D8B7DE036B8}" dt="2023-01-10T04:18:03.433" v="8" actId="14100"/>
          <ac:graphicFrameMkLst>
            <pc:docMk/>
            <pc:sldMk cId="3814961011" sldId="1011"/>
            <ac:graphicFrameMk id="5" creationId="{9E0A7715-1D34-4C24-8017-BEA501BAA608}"/>
          </ac:graphicFrameMkLst>
        </pc:graphicFrameChg>
      </pc:sldChg>
      <pc:sldChg chg="modSp mod">
        <pc:chgData name="Josef Rodis" userId="4c2fe6b2-b78e-4fe9-8472-2d564a269380" providerId="ADAL" clId="{E7988FF3-4850-451E-B0B5-2D8B7DE036B8}" dt="2023-01-10T04:22:21.119" v="24" actId="20577"/>
        <pc:sldMkLst>
          <pc:docMk/>
          <pc:sldMk cId="336787126" sldId="1013"/>
        </pc:sldMkLst>
        <pc:spChg chg="mod">
          <ac:chgData name="Josef Rodis" userId="4c2fe6b2-b78e-4fe9-8472-2d564a269380" providerId="ADAL" clId="{E7988FF3-4850-451E-B0B5-2D8B7DE036B8}" dt="2023-01-10T04:22:21.119" v="24" actId="20577"/>
          <ac:spMkLst>
            <pc:docMk/>
            <pc:sldMk cId="336787126" sldId="1013"/>
            <ac:spMk id="9" creationId="{042D9E7B-D1BB-4A59-8D12-11E6C2FA55AC}"/>
          </ac:spMkLst>
        </pc:spChg>
      </pc:sldChg>
      <pc:sldChg chg="modSp mod">
        <pc:chgData name="Josef Rodis" userId="4c2fe6b2-b78e-4fe9-8472-2d564a269380" providerId="ADAL" clId="{E7988FF3-4850-451E-B0B5-2D8B7DE036B8}" dt="2023-01-10T04:21:27.806" v="18" actId="14100"/>
        <pc:sldMkLst>
          <pc:docMk/>
          <pc:sldMk cId="3011861528" sldId="1014"/>
        </pc:sldMkLst>
        <pc:spChg chg="mod">
          <ac:chgData name="Josef Rodis" userId="4c2fe6b2-b78e-4fe9-8472-2d564a269380" providerId="ADAL" clId="{E7988FF3-4850-451E-B0B5-2D8B7DE036B8}" dt="2023-01-10T04:21:27.806" v="18" actId="14100"/>
          <ac:spMkLst>
            <pc:docMk/>
            <pc:sldMk cId="3011861528" sldId="1014"/>
            <ac:spMk id="9" creationId="{042D9E7B-D1BB-4A59-8D12-11E6C2FA55AC}"/>
          </ac:spMkLst>
        </pc:spChg>
      </pc:sldChg>
      <pc:sldChg chg="modSp mod">
        <pc:chgData name="Josef Rodis" userId="4c2fe6b2-b78e-4fe9-8472-2d564a269380" providerId="ADAL" clId="{E7988FF3-4850-451E-B0B5-2D8B7DE036B8}" dt="2023-01-10T04:27:47.181" v="57" actId="255"/>
        <pc:sldMkLst>
          <pc:docMk/>
          <pc:sldMk cId="2105121593" sldId="1016"/>
        </pc:sldMkLst>
        <pc:spChg chg="mod">
          <ac:chgData name="Josef Rodis" userId="4c2fe6b2-b78e-4fe9-8472-2d564a269380" providerId="ADAL" clId="{E7988FF3-4850-451E-B0B5-2D8B7DE036B8}" dt="2023-01-10T04:22:52.846" v="25" actId="14100"/>
          <ac:spMkLst>
            <pc:docMk/>
            <pc:sldMk cId="2105121593" sldId="1016"/>
            <ac:spMk id="9" creationId="{042D9E7B-D1BB-4A59-8D12-11E6C2FA55AC}"/>
          </ac:spMkLst>
        </pc:spChg>
        <pc:graphicFrameChg chg="mod modGraphic">
          <ac:chgData name="Josef Rodis" userId="4c2fe6b2-b78e-4fe9-8472-2d564a269380" providerId="ADAL" clId="{E7988FF3-4850-451E-B0B5-2D8B7DE036B8}" dt="2023-01-10T04:27:47.181" v="57" actId="255"/>
          <ac:graphicFrameMkLst>
            <pc:docMk/>
            <pc:sldMk cId="2105121593" sldId="1016"/>
            <ac:graphicFrameMk id="7" creationId="{A80040E0-5C33-4DE5-97A0-2712C9FE1752}"/>
          </ac:graphicFrameMkLst>
        </pc:graphicFrameChg>
      </pc:sldChg>
      <pc:sldChg chg="modSp mod">
        <pc:chgData name="Josef Rodis" userId="4c2fe6b2-b78e-4fe9-8472-2d564a269380" providerId="ADAL" clId="{E7988FF3-4850-451E-B0B5-2D8B7DE036B8}" dt="2023-01-10T04:29:18.815" v="58" actId="14100"/>
        <pc:sldMkLst>
          <pc:docMk/>
          <pc:sldMk cId="2372081856" sldId="1017"/>
        </pc:sldMkLst>
        <pc:spChg chg="mod">
          <ac:chgData name="Josef Rodis" userId="4c2fe6b2-b78e-4fe9-8472-2d564a269380" providerId="ADAL" clId="{E7988FF3-4850-451E-B0B5-2D8B7DE036B8}" dt="2023-01-10T04:29:18.815" v="58" actId="14100"/>
          <ac:spMkLst>
            <pc:docMk/>
            <pc:sldMk cId="2372081856" sldId="1017"/>
            <ac:spMk id="9" creationId="{042D9E7B-D1BB-4A59-8D12-11E6C2FA55AC}"/>
          </ac:spMkLst>
        </pc:spChg>
      </pc:sldChg>
      <pc:sldChg chg="modSp mod">
        <pc:chgData name="Josef Rodis" userId="4c2fe6b2-b78e-4fe9-8472-2d564a269380" providerId="ADAL" clId="{E7988FF3-4850-451E-B0B5-2D8B7DE036B8}" dt="2023-01-10T04:29:43.849" v="60" actId="14100"/>
        <pc:sldMkLst>
          <pc:docMk/>
          <pc:sldMk cId="2544629889" sldId="1018"/>
        </pc:sldMkLst>
        <pc:spChg chg="mod">
          <ac:chgData name="Josef Rodis" userId="4c2fe6b2-b78e-4fe9-8472-2d564a269380" providerId="ADAL" clId="{E7988FF3-4850-451E-B0B5-2D8B7DE036B8}" dt="2023-01-10T04:29:36.111" v="59" actId="14100"/>
          <ac:spMkLst>
            <pc:docMk/>
            <pc:sldMk cId="2544629889" sldId="1018"/>
            <ac:spMk id="9" creationId="{042D9E7B-D1BB-4A59-8D12-11E6C2FA55AC}"/>
          </ac:spMkLst>
        </pc:spChg>
        <pc:graphicFrameChg chg="mod">
          <ac:chgData name="Josef Rodis" userId="4c2fe6b2-b78e-4fe9-8472-2d564a269380" providerId="ADAL" clId="{E7988FF3-4850-451E-B0B5-2D8B7DE036B8}" dt="2023-01-10T04:29:43.849" v="60" actId="14100"/>
          <ac:graphicFrameMkLst>
            <pc:docMk/>
            <pc:sldMk cId="2544629889" sldId="1018"/>
            <ac:graphicFrameMk id="7" creationId="{E2DCBBAB-CDFD-489B-8005-A61C470603F3}"/>
          </ac:graphicFrameMkLst>
        </pc:graphicFrameChg>
      </pc:sldChg>
      <pc:sldChg chg="modSp mod">
        <pc:chgData name="Josef Rodis" userId="4c2fe6b2-b78e-4fe9-8472-2d564a269380" providerId="ADAL" clId="{E7988FF3-4850-451E-B0B5-2D8B7DE036B8}" dt="2023-01-10T04:30:17.056" v="67" actId="6549"/>
        <pc:sldMkLst>
          <pc:docMk/>
          <pc:sldMk cId="3658469670" sldId="1019"/>
        </pc:sldMkLst>
        <pc:spChg chg="mod">
          <ac:chgData name="Josef Rodis" userId="4c2fe6b2-b78e-4fe9-8472-2d564a269380" providerId="ADAL" clId="{E7988FF3-4850-451E-B0B5-2D8B7DE036B8}" dt="2023-01-10T04:30:17.056" v="67" actId="6549"/>
          <ac:spMkLst>
            <pc:docMk/>
            <pc:sldMk cId="3658469670" sldId="1019"/>
            <ac:spMk id="9" creationId="{042D9E7B-D1BB-4A59-8D12-11E6C2FA55AC}"/>
          </ac:spMkLst>
        </pc:spChg>
      </pc:sldChg>
      <pc:sldChg chg="modSp mod">
        <pc:chgData name="Josef Rodis" userId="4c2fe6b2-b78e-4fe9-8472-2d564a269380" providerId="ADAL" clId="{E7988FF3-4850-451E-B0B5-2D8B7DE036B8}" dt="2023-01-10T04:30:53.920" v="73" actId="20577"/>
        <pc:sldMkLst>
          <pc:docMk/>
          <pc:sldMk cId="4184684302" sldId="1020"/>
        </pc:sldMkLst>
        <pc:spChg chg="mod">
          <ac:chgData name="Josef Rodis" userId="4c2fe6b2-b78e-4fe9-8472-2d564a269380" providerId="ADAL" clId="{E7988FF3-4850-451E-B0B5-2D8B7DE036B8}" dt="2023-01-10T04:30:33.999" v="68" actId="14100"/>
          <ac:spMkLst>
            <pc:docMk/>
            <pc:sldMk cId="4184684302" sldId="1020"/>
            <ac:spMk id="9" creationId="{042D9E7B-D1BB-4A59-8D12-11E6C2FA55AC}"/>
          </ac:spMkLst>
        </pc:spChg>
        <pc:graphicFrameChg chg="mod">
          <ac:chgData name="Josef Rodis" userId="4c2fe6b2-b78e-4fe9-8472-2d564a269380" providerId="ADAL" clId="{E7988FF3-4850-451E-B0B5-2D8B7DE036B8}" dt="2023-01-10T04:30:53.920" v="73" actId="20577"/>
          <ac:graphicFrameMkLst>
            <pc:docMk/>
            <pc:sldMk cId="4184684302" sldId="1020"/>
            <ac:graphicFrameMk id="7" creationId="{FB8C2E48-F8BD-4E94-B5F7-16E768BC49C2}"/>
          </ac:graphicFrameMkLst>
        </pc:graphicFrameChg>
      </pc:sldChg>
      <pc:sldChg chg="modSp mod">
        <pc:chgData name="Josef Rodis" userId="4c2fe6b2-b78e-4fe9-8472-2d564a269380" providerId="ADAL" clId="{E7988FF3-4850-451E-B0B5-2D8B7DE036B8}" dt="2023-01-10T04:42:27.325" v="141" actId="207"/>
        <pc:sldMkLst>
          <pc:docMk/>
          <pc:sldMk cId="888496703" sldId="1021"/>
        </pc:sldMkLst>
        <pc:spChg chg="mod">
          <ac:chgData name="Josef Rodis" userId="4c2fe6b2-b78e-4fe9-8472-2d564a269380" providerId="ADAL" clId="{E7988FF3-4850-451E-B0B5-2D8B7DE036B8}" dt="2023-01-10T04:33:37.071" v="83" actId="14100"/>
          <ac:spMkLst>
            <pc:docMk/>
            <pc:sldMk cId="888496703" sldId="1021"/>
            <ac:spMk id="21" creationId="{042D9E7B-D1BB-4A59-8D12-11E6C2FA55AC}"/>
          </ac:spMkLst>
        </pc:spChg>
        <pc:graphicFrameChg chg="mod modGraphic">
          <ac:chgData name="Josef Rodis" userId="4c2fe6b2-b78e-4fe9-8472-2d564a269380" providerId="ADAL" clId="{E7988FF3-4850-451E-B0B5-2D8B7DE036B8}" dt="2023-01-10T04:42:27.325" v="141" actId="207"/>
          <ac:graphicFrameMkLst>
            <pc:docMk/>
            <pc:sldMk cId="888496703" sldId="1021"/>
            <ac:graphicFrameMk id="6" creationId="{8340A154-5334-4114-A640-8D94B4C1ADF1}"/>
          </ac:graphicFrameMkLst>
        </pc:graphicFrameChg>
      </pc:sldChg>
      <pc:sldChg chg="modSp mod">
        <pc:chgData name="Josef Rodis" userId="4c2fe6b2-b78e-4fe9-8472-2d564a269380" providerId="ADAL" clId="{E7988FF3-4850-451E-B0B5-2D8B7DE036B8}" dt="2023-01-10T04:47:09.745" v="160" actId="20577"/>
        <pc:sldMkLst>
          <pc:docMk/>
          <pc:sldMk cId="465011096" sldId="1023"/>
        </pc:sldMkLst>
        <pc:spChg chg="mod">
          <ac:chgData name="Josef Rodis" userId="4c2fe6b2-b78e-4fe9-8472-2d564a269380" providerId="ADAL" clId="{E7988FF3-4850-451E-B0B5-2D8B7DE036B8}" dt="2023-01-10T04:47:09.745" v="160" actId="20577"/>
          <ac:spMkLst>
            <pc:docMk/>
            <pc:sldMk cId="465011096" sldId="1023"/>
            <ac:spMk id="21" creationId="{042D9E7B-D1BB-4A59-8D12-11E6C2FA55AC}"/>
          </ac:spMkLst>
        </pc:spChg>
      </pc:sldChg>
      <pc:sldChg chg="modSp mod">
        <pc:chgData name="Josef Rodis" userId="4c2fe6b2-b78e-4fe9-8472-2d564a269380" providerId="ADAL" clId="{E7988FF3-4850-451E-B0B5-2D8B7DE036B8}" dt="2023-01-10T04:47:30.529" v="161" actId="14100"/>
        <pc:sldMkLst>
          <pc:docMk/>
          <pc:sldMk cId="716666263" sldId="1024"/>
        </pc:sldMkLst>
        <pc:spChg chg="mod">
          <ac:chgData name="Josef Rodis" userId="4c2fe6b2-b78e-4fe9-8472-2d564a269380" providerId="ADAL" clId="{E7988FF3-4850-451E-B0B5-2D8B7DE036B8}" dt="2023-01-10T04:47:30.529" v="161" actId="14100"/>
          <ac:spMkLst>
            <pc:docMk/>
            <pc:sldMk cId="716666263" sldId="1024"/>
            <ac:spMk id="21" creationId="{042D9E7B-D1BB-4A59-8D12-11E6C2FA55AC}"/>
          </ac:spMkLst>
        </pc:spChg>
      </pc:sldChg>
      <pc:sldChg chg="modSp mod">
        <pc:chgData name="Josef Rodis" userId="4c2fe6b2-b78e-4fe9-8472-2d564a269380" providerId="ADAL" clId="{E7988FF3-4850-451E-B0B5-2D8B7DE036B8}" dt="2023-01-10T04:48:51.581" v="169" actId="20577"/>
        <pc:sldMkLst>
          <pc:docMk/>
          <pc:sldMk cId="756092137" sldId="1025"/>
        </pc:sldMkLst>
        <pc:spChg chg="mod">
          <ac:chgData name="Josef Rodis" userId="4c2fe6b2-b78e-4fe9-8472-2d564a269380" providerId="ADAL" clId="{E7988FF3-4850-451E-B0B5-2D8B7DE036B8}" dt="2023-01-10T04:48:51.581" v="169" actId="20577"/>
          <ac:spMkLst>
            <pc:docMk/>
            <pc:sldMk cId="756092137" sldId="1025"/>
            <ac:spMk id="6" creationId="{2E11DC1C-9FED-45D9-9A46-707691053195}"/>
          </ac:spMkLst>
        </pc:spChg>
      </pc:sldChg>
      <pc:sldChg chg="modSp mod">
        <pc:chgData name="Josef Rodis" userId="4c2fe6b2-b78e-4fe9-8472-2d564a269380" providerId="ADAL" clId="{E7988FF3-4850-451E-B0B5-2D8B7DE036B8}" dt="2023-01-10T04:49:33.953" v="175" actId="20577"/>
        <pc:sldMkLst>
          <pc:docMk/>
          <pc:sldMk cId="1757387216" sldId="1026"/>
        </pc:sldMkLst>
        <pc:spChg chg="mod">
          <ac:chgData name="Josef Rodis" userId="4c2fe6b2-b78e-4fe9-8472-2d564a269380" providerId="ADAL" clId="{E7988FF3-4850-451E-B0B5-2D8B7DE036B8}" dt="2023-01-10T04:49:14" v="170" actId="14100"/>
          <ac:spMkLst>
            <pc:docMk/>
            <pc:sldMk cId="1757387216" sldId="1026"/>
            <ac:spMk id="21" creationId="{042D9E7B-D1BB-4A59-8D12-11E6C2FA55AC}"/>
          </ac:spMkLst>
        </pc:spChg>
        <pc:graphicFrameChg chg="mod">
          <ac:chgData name="Josef Rodis" userId="4c2fe6b2-b78e-4fe9-8472-2d564a269380" providerId="ADAL" clId="{E7988FF3-4850-451E-B0B5-2D8B7DE036B8}" dt="2023-01-10T04:49:33.953" v="175" actId="20577"/>
          <ac:graphicFrameMkLst>
            <pc:docMk/>
            <pc:sldMk cId="1757387216" sldId="1026"/>
            <ac:graphicFrameMk id="6" creationId="{94AB1B7D-8EF1-4829-8DF1-47196A502ADE}"/>
          </ac:graphicFrameMkLst>
        </pc:graphicFrameChg>
      </pc:sldChg>
      <pc:sldChg chg="modSp mod">
        <pc:chgData name="Josef Rodis" userId="4c2fe6b2-b78e-4fe9-8472-2d564a269380" providerId="ADAL" clId="{E7988FF3-4850-451E-B0B5-2D8B7DE036B8}" dt="2023-01-10T04:50:08.033" v="176" actId="14100"/>
        <pc:sldMkLst>
          <pc:docMk/>
          <pc:sldMk cId="678106837" sldId="1027"/>
        </pc:sldMkLst>
        <pc:spChg chg="mod">
          <ac:chgData name="Josef Rodis" userId="4c2fe6b2-b78e-4fe9-8472-2d564a269380" providerId="ADAL" clId="{E7988FF3-4850-451E-B0B5-2D8B7DE036B8}" dt="2023-01-10T04:50:08.033" v="176" actId="14100"/>
          <ac:spMkLst>
            <pc:docMk/>
            <pc:sldMk cId="678106837" sldId="1027"/>
            <ac:spMk id="21" creationId="{042D9E7B-D1BB-4A59-8D12-11E6C2FA55AC}"/>
          </ac:spMkLst>
        </pc:spChg>
      </pc:sldChg>
      <pc:sldChg chg="addSp delSp modSp mod">
        <pc:chgData name="Josef Rodis" userId="4c2fe6b2-b78e-4fe9-8472-2d564a269380" providerId="ADAL" clId="{E7988FF3-4850-451E-B0B5-2D8B7DE036B8}" dt="2023-01-10T07:43:15.769" v="486" actId="1076"/>
        <pc:sldMkLst>
          <pc:docMk/>
          <pc:sldMk cId="2586953873" sldId="1028"/>
        </pc:sldMkLst>
        <pc:picChg chg="del">
          <ac:chgData name="Josef Rodis" userId="4c2fe6b2-b78e-4fe9-8472-2d564a269380" providerId="ADAL" clId="{E7988FF3-4850-451E-B0B5-2D8B7DE036B8}" dt="2023-01-10T07:43:13.098" v="485" actId="478"/>
          <ac:picMkLst>
            <pc:docMk/>
            <pc:sldMk cId="2586953873" sldId="1028"/>
            <ac:picMk id="3" creationId="{371DCC47-88C9-4356-719B-63C9A1A5E17B}"/>
          </ac:picMkLst>
        </pc:picChg>
        <pc:picChg chg="add mod">
          <ac:chgData name="Josef Rodis" userId="4c2fe6b2-b78e-4fe9-8472-2d564a269380" providerId="ADAL" clId="{E7988FF3-4850-451E-B0B5-2D8B7DE036B8}" dt="2023-01-10T07:43:15.769" v="486" actId="1076"/>
          <ac:picMkLst>
            <pc:docMk/>
            <pc:sldMk cId="2586953873" sldId="1028"/>
            <ac:picMk id="5" creationId="{85345B2A-AD35-655A-F0F0-2ADCEF77EA52}"/>
          </ac:picMkLst>
        </pc:picChg>
      </pc:sldChg>
      <pc:sldChg chg="modSp mod">
        <pc:chgData name="Josef Rodis" userId="4c2fe6b2-b78e-4fe9-8472-2d564a269380" providerId="ADAL" clId="{E7988FF3-4850-451E-B0B5-2D8B7DE036B8}" dt="2023-01-10T04:50:47.037" v="181" actId="20577"/>
        <pc:sldMkLst>
          <pc:docMk/>
          <pc:sldMk cId="551811196" sldId="1029"/>
        </pc:sldMkLst>
        <pc:spChg chg="mod">
          <ac:chgData name="Josef Rodis" userId="4c2fe6b2-b78e-4fe9-8472-2d564a269380" providerId="ADAL" clId="{E7988FF3-4850-451E-B0B5-2D8B7DE036B8}" dt="2023-01-10T04:50:47.037" v="181" actId="20577"/>
          <ac:spMkLst>
            <pc:docMk/>
            <pc:sldMk cId="551811196" sldId="1029"/>
            <ac:spMk id="21" creationId="{042D9E7B-D1BB-4A59-8D12-11E6C2FA55AC}"/>
          </ac:spMkLst>
        </pc:spChg>
      </pc:sldChg>
      <pc:sldChg chg="modSp mod">
        <pc:chgData name="Josef Rodis" userId="4c2fe6b2-b78e-4fe9-8472-2d564a269380" providerId="ADAL" clId="{E7988FF3-4850-451E-B0B5-2D8B7DE036B8}" dt="2023-01-10T04:51:14.625" v="182" actId="14100"/>
        <pc:sldMkLst>
          <pc:docMk/>
          <pc:sldMk cId="824006242" sldId="1030"/>
        </pc:sldMkLst>
        <pc:spChg chg="mod">
          <ac:chgData name="Josef Rodis" userId="4c2fe6b2-b78e-4fe9-8472-2d564a269380" providerId="ADAL" clId="{E7988FF3-4850-451E-B0B5-2D8B7DE036B8}" dt="2023-01-10T04:51:14.625" v="182" actId="14100"/>
          <ac:spMkLst>
            <pc:docMk/>
            <pc:sldMk cId="824006242" sldId="1030"/>
            <ac:spMk id="21" creationId="{042D9E7B-D1BB-4A59-8D12-11E6C2FA55AC}"/>
          </ac:spMkLst>
        </pc:spChg>
      </pc:sldChg>
      <pc:sldChg chg="modSp mod">
        <pc:chgData name="Josef Rodis" userId="4c2fe6b2-b78e-4fe9-8472-2d564a269380" providerId="ADAL" clId="{E7988FF3-4850-451E-B0B5-2D8B7DE036B8}" dt="2023-01-10T04:51:34.065" v="183" actId="14100"/>
        <pc:sldMkLst>
          <pc:docMk/>
          <pc:sldMk cId="374916290" sldId="1031"/>
        </pc:sldMkLst>
        <pc:spChg chg="mod">
          <ac:chgData name="Josef Rodis" userId="4c2fe6b2-b78e-4fe9-8472-2d564a269380" providerId="ADAL" clId="{E7988FF3-4850-451E-B0B5-2D8B7DE036B8}" dt="2023-01-10T04:51:34.065" v="183" actId="14100"/>
          <ac:spMkLst>
            <pc:docMk/>
            <pc:sldMk cId="374916290" sldId="1031"/>
            <ac:spMk id="21" creationId="{042D9E7B-D1BB-4A59-8D12-11E6C2FA55AC}"/>
          </ac:spMkLst>
        </pc:spChg>
      </pc:sldChg>
      <pc:sldChg chg="modSp mod">
        <pc:chgData name="Josef Rodis" userId="4c2fe6b2-b78e-4fe9-8472-2d564a269380" providerId="ADAL" clId="{E7988FF3-4850-451E-B0B5-2D8B7DE036B8}" dt="2023-01-10T04:52:01.013" v="187" actId="14100"/>
        <pc:sldMkLst>
          <pc:docMk/>
          <pc:sldMk cId="31317751" sldId="1032"/>
        </pc:sldMkLst>
        <pc:spChg chg="mod">
          <ac:chgData name="Josef Rodis" userId="4c2fe6b2-b78e-4fe9-8472-2d564a269380" providerId="ADAL" clId="{E7988FF3-4850-451E-B0B5-2D8B7DE036B8}" dt="2023-01-10T04:51:51.217" v="184" actId="14100"/>
          <ac:spMkLst>
            <pc:docMk/>
            <pc:sldMk cId="31317751" sldId="1032"/>
            <ac:spMk id="21" creationId="{042D9E7B-D1BB-4A59-8D12-11E6C2FA55AC}"/>
          </ac:spMkLst>
        </pc:spChg>
        <pc:graphicFrameChg chg="mod">
          <ac:chgData name="Josef Rodis" userId="4c2fe6b2-b78e-4fe9-8472-2d564a269380" providerId="ADAL" clId="{E7988FF3-4850-451E-B0B5-2D8B7DE036B8}" dt="2023-01-10T04:52:01.013" v="187" actId="14100"/>
          <ac:graphicFrameMkLst>
            <pc:docMk/>
            <pc:sldMk cId="31317751" sldId="1032"/>
            <ac:graphicFrameMk id="6" creationId="{DFF14912-13DF-4A72-B6C5-815E285C7322}"/>
          </ac:graphicFrameMkLst>
        </pc:graphicFrameChg>
      </pc:sldChg>
      <pc:sldChg chg="modSp mod">
        <pc:chgData name="Josef Rodis" userId="4c2fe6b2-b78e-4fe9-8472-2d564a269380" providerId="ADAL" clId="{E7988FF3-4850-451E-B0B5-2D8B7DE036B8}" dt="2023-01-10T04:52:22.385" v="188" actId="14100"/>
        <pc:sldMkLst>
          <pc:docMk/>
          <pc:sldMk cId="3611972908" sldId="1033"/>
        </pc:sldMkLst>
        <pc:spChg chg="mod">
          <ac:chgData name="Josef Rodis" userId="4c2fe6b2-b78e-4fe9-8472-2d564a269380" providerId="ADAL" clId="{E7988FF3-4850-451E-B0B5-2D8B7DE036B8}" dt="2023-01-10T04:52:22.385" v="188" actId="14100"/>
          <ac:spMkLst>
            <pc:docMk/>
            <pc:sldMk cId="3611972908" sldId="1033"/>
            <ac:spMk id="21" creationId="{042D9E7B-D1BB-4A59-8D12-11E6C2FA55AC}"/>
          </ac:spMkLst>
        </pc:spChg>
      </pc:sldChg>
      <pc:sldChg chg="addSp delSp modSp mod">
        <pc:chgData name="Josef Rodis" userId="4c2fe6b2-b78e-4fe9-8472-2d564a269380" providerId="ADAL" clId="{E7988FF3-4850-451E-B0B5-2D8B7DE036B8}" dt="2023-01-10T07:40:35.980" v="479" actId="1076"/>
        <pc:sldMkLst>
          <pc:docMk/>
          <pc:sldMk cId="3657658434" sldId="1034"/>
        </pc:sldMkLst>
        <pc:picChg chg="del">
          <ac:chgData name="Josef Rodis" userId="4c2fe6b2-b78e-4fe9-8472-2d564a269380" providerId="ADAL" clId="{E7988FF3-4850-451E-B0B5-2D8B7DE036B8}" dt="2023-01-10T07:40:33.055" v="478" actId="478"/>
          <ac:picMkLst>
            <pc:docMk/>
            <pc:sldMk cId="3657658434" sldId="1034"/>
            <ac:picMk id="3" creationId="{51B4383F-21DD-4444-96D5-2E349BF2495F}"/>
          </ac:picMkLst>
        </pc:picChg>
        <pc:picChg chg="add mod">
          <ac:chgData name="Josef Rodis" userId="4c2fe6b2-b78e-4fe9-8472-2d564a269380" providerId="ADAL" clId="{E7988FF3-4850-451E-B0B5-2D8B7DE036B8}" dt="2023-01-10T07:40:35.980" v="479" actId="1076"/>
          <ac:picMkLst>
            <pc:docMk/>
            <pc:sldMk cId="3657658434" sldId="1034"/>
            <ac:picMk id="5" creationId="{3FC3BF32-AF3E-B28D-7F64-AB66216BE763}"/>
          </ac:picMkLst>
        </pc:picChg>
      </pc:sldChg>
      <pc:sldChg chg="modSp mod">
        <pc:chgData name="Josef Rodis" userId="4c2fe6b2-b78e-4fe9-8472-2d564a269380" providerId="ADAL" clId="{E7988FF3-4850-451E-B0B5-2D8B7DE036B8}" dt="2023-01-10T04:53:04.210" v="193" actId="20577"/>
        <pc:sldMkLst>
          <pc:docMk/>
          <pc:sldMk cId="1878167586" sldId="1035"/>
        </pc:sldMkLst>
        <pc:spChg chg="mod">
          <ac:chgData name="Josef Rodis" userId="4c2fe6b2-b78e-4fe9-8472-2d564a269380" providerId="ADAL" clId="{E7988FF3-4850-451E-B0B5-2D8B7DE036B8}" dt="2023-01-10T04:53:04.210" v="193" actId="20577"/>
          <ac:spMkLst>
            <pc:docMk/>
            <pc:sldMk cId="1878167586" sldId="1035"/>
            <ac:spMk id="21" creationId="{042D9E7B-D1BB-4A59-8D12-11E6C2FA55AC}"/>
          </ac:spMkLst>
        </pc:spChg>
      </pc:sldChg>
      <pc:sldChg chg="addSp delSp modSp mod">
        <pc:chgData name="Josef Rodis" userId="4c2fe6b2-b78e-4fe9-8472-2d564a269380" providerId="ADAL" clId="{E7988FF3-4850-451E-B0B5-2D8B7DE036B8}" dt="2023-01-10T07:30:31.788" v="471" actId="14100"/>
        <pc:sldMkLst>
          <pc:docMk/>
          <pc:sldMk cId="1288593783" sldId="1036"/>
        </pc:sldMkLst>
        <pc:picChg chg="add mod">
          <ac:chgData name="Josef Rodis" userId="4c2fe6b2-b78e-4fe9-8472-2d564a269380" providerId="ADAL" clId="{E7988FF3-4850-451E-B0B5-2D8B7DE036B8}" dt="2023-01-10T07:30:31.788" v="471" actId="14100"/>
          <ac:picMkLst>
            <pc:docMk/>
            <pc:sldMk cId="1288593783" sldId="1036"/>
            <ac:picMk id="3" creationId="{FA573CB3-4017-2930-7CF7-2C034D3EDFBA}"/>
          </ac:picMkLst>
        </pc:picChg>
        <pc:picChg chg="del">
          <ac:chgData name="Josef Rodis" userId="4c2fe6b2-b78e-4fe9-8472-2d564a269380" providerId="ADAL" clId="{E7988FF3-4850-451E-B0B5-2D8B7DE036B8}" dt="2023-01-10T07:30:20.735" v="466" actId="478"/>
          <ac:picMkLst>
            <pc:docMk/>
            <pc:sldMk cId="1288593783" sldId="1036"/>
            <ac:picMk id="8" creationId="{559E6269-09C4-42DC-BD6D-C91AFE919AD2}"/>
          </ac:picMkLst>
        </pc:picChg>
      </pc:sldChg>
      <pc:sldChg chg="modSp mod">
        <pc:chgData name="Josef Rodis" userId="4c2fe6b2-b78e-4fe9-8472-2d564a269380" providerId="ADAL" clId="{E7988FF3-4850-451E-B0B5-2D8B7DE036B8}" dt="2023-01-10T04:53:31.441" v="194" actId="14100"/>
        <pc:sldMkLst>
          <pc:docMk/>
          <pc:sldMk cId="2060830338" sldId="1037"/>
        </pc:sldMkLst>
        <pc:spChg chg="mod">
          <ac:chgData name="Josef Rodis" userId="4c2fe6b2-b78e-4fe9-8472-2d564a269380" providerId="ADAL" clId="{E7988FF3-4850-451E-B0B5-2D8B7DE036B8}" dt="2023-01-10T04:53:31.441" v="194" actId="14100"/>
          <ac:spMkLst>
            <pc:docMk/>
            <pc:sldMk cId="2060830338" sldId="1037"/>
            <ac:spMk id="21" creationId="{042D9E7B-D1BB-4A59-8D12-11E6C2FA55AC}"/>
          </ac:spMkLst>
        </pc:spChg>
      </pc:sldChg>
      <pc:sldChg chg="modSp mod">
        <pc:chgData name="Josef Rodis" userId="4c2fe6b2-b78e-4fe9-8472-2d564a269380" providerId="ADAL" clId="{E7988FF3-4850-451E-B0B5-2D8B7DE036B8}" dt="2023-01-10T04:54:01.522" v="197" actId="14100"/>
        <pc:sldMkLst>
          <pc:docMk/>
          <pc:sldMk cId="425394284" sldId="1038"/>
        </pc:sldMkLst>
        <pc:spChg chg="mod">
          <ac:chgData name="Josef Rodis" userId="4c2fe6b2-b78e-4fe9-8472-2d564a269380" providerId="ADAL" clId="{E7988FF3-4850-451E-B0B5-2D8B7DE036B8}" dt="2023-01-10T04:53:51.841" v="195" actId="14100"/>
          <ac:spMkLst>
            <pc:docMk/>
            <pc:sldMk cId="425394284" sldId="1038"/>
            <ac:spMk id="21" creationId="{042D9E7B-D1BB-4A59-8D12-11E6C2FA55AC}"/>
          </ac:spMkLst>
        </pc:spChg>
        <pc:graphicFrameChg chg="mod">
          <ac:chgData name="Josef Rodis" userId="4c2fe6b2-b78e-4fe9-8472-2d564a269380" providerId="ADAL" clId="{E7988FF3-4850-451E-B0B5-2D8B7DE036B8}" dt="2023-01-10T04:54:01.522" v="197" actId="14100"/>
          <ac:graphicFrameMkLst>
            <pc:docMk/>
            <pc:sldMk cId="425394284" sldId="1038"/>
            <ac:graphicFrameMk id="6" creationId="{52061BB4-5F97-428E-BE0F-539619195CD7}"/>
          </ac:graphicFrameMkLst>
        </pc:graphicFrameChg>
      </pc:sldChg>
      <pc:sldChg chg="modSp mod">
        <pc:chgData name="Josef Rodis" userId="4c2fe6b2-b78e-4fe9-8472-2d564a269380" providerId="ADAL" clId="{E7988FF3-4850-451E-B0B5-2D8B7DE036B8}" dt="2023-01-10T04:55:28.717" v="206" actId="20577"/>
        <pc:sldMkLst>
          <pc:docMk/>
          <pc:sldMk cId="299415261" sldId="1039"/>
        </pc:sldMkLst>
        <pc:spChg chg="mod">
          <ac:chgData name="Josef Rodis" userId="4c2fe6b2-b78e-4fe9-8472-2d564a269380" providerId="ADAL" clId="{E7988FF3-4850-451E-B0B5-2D8B7DE036B8}" dt="2023-01-10T04:55:28.717" v="206" actId="20577"/>
          <ac:spMkLst>
            <pc:docMk/>
            <pc:sldMk cId="299415261" sldId="1039"/>
            <ac:spMk id="21" creationId="{042D9E7B-D1BB-4A59-8D12-11E6C2FA55AC}"/>
          </ac:spMkLst>
        </pc:spChg>
      </pc:sldChg>
      <pc:sldChg chg="delSp modSp mod">
        <pc:chgData name="Josef Rodis" userId="4c2fe6b2-b78e-4fe9-8472-2d564a269380" providerId="ADAL" clId="{E7988FF3-4850-451E-B0B5-2D8B7DE036B8}" dt="2023-01-10T05:24:57.300" v="243" actId="14100"/>
        <pc:sldMkLst>
          <pc:docMk/>
          <pc:sldMk cId="3078324254" sldId="1040"/>
        </pc:sldMkLst>
        <pc:spChg chg="mod">
          <ac:chgData name="Josef Rodis" userId="4c2fe6b2-b78e-4fe9-8472-2d564a269380" providerId="ADAL" clId="{E7988FF3-4850-451E-B0B5-2D8B7DE036B8}" dt="2023-01-10T05:24:57.300" v="243" actId="14100"/>
          <ac:spMkLst>
            <pc:docMk/>
            <pc:sldMk cId="3078324254" sldId="1040"/>
            <ac:spMk id="8" creationId="{6CD43EF3-B921-4659-BA46-E0490F2C3EB9}"/>
          </ac:spMkLst>
        </pc:spChg>
        <pc:picChg chg="del">
          <ac:chgData name="Josef Rodis" userId="4c2fe6b2-b78e-4fe9-8472-2d564a269380" providerId="ADAL" clId="{E7988FF3-4850-451E-B0B5-2D8B7DE036B8}" dt="2023-01-10T05:24:42.736" v="242" actId="478"/>
          <ac:picMkLst>
            <pc:docMk/>
            <pc:sldMk cId="3078324254" sldId="1040"/>
            <ac:picMk id="9" creationId="{41D03D17-F245-4776-9575-20D1A48DA225}"/>
          </ac:picMkLst>
        </pc:picChg>
      </pc:sldChg>
      <pc:sldChg chg="modSp">
        <pc:chgData name="Josef Rodis" userId="4c2fe6b2-b78e-4fe9-8472-2d564a269380" providerId="ADAL" clId="{E7988FF3-4850-451E-B0B5-2D8B7DE036B8}" dt="2023-01-10T05:29:52.208" v="247"/>
        <pc:sldMkLst>
          <pc:docMk/>
          <pc:sldMk cId="352685487" sldId="1041"/>
        </pc:sldMkLst>
        <pc:graphicFrameChg chg="mod">
          <ac:chgData name="Josef Rodis" userId="4c2fe6b2-b78e-4fe9-8472-2d564a269380" providerId="ADAL" clId="{E7988FF3-4850-451E-B0B5-2D8B7DE036B8}" dt="2023-01-10T05:29:52.208" v="247"/>
          <ac:graphicFrameMkLst>
            <pc:docMk/>
            <pc:sldMk cId="352685487" sldId="1041"/>
            <ac:graphicFrameMk id="8" creationId="{6924CF96-B325-4497-9F91-328CBB8F6BE0}"/>
          </ac:graphicFrameMkLst>
        </pc:graphicFrameChg>
      </pc:sldChg>
      <pc:sldChg chg="modSp mod">
        <pc:chgData name="Josef Rodis" userId="4c2fe6b2-b78e-4fe9-8472-2d564a269380" providerId="ADAL" clId="{E7988FF3-4850-451E-B0B5-2D8B7DE036B8}" dt="2023-01-10T05:35:58.791" v="263" actId="1076"/>
        <pc:sldMkLst>
          <pc:docMk/>
          <pc:sldMk cId="2672635232" sldId="1043"/>
        </pc:sldMkLst>
        <pc:spChg chg="mod">
          <ac:chgData name="Josef Rodis" userId="4c2fe6b2-b78e-4fe9-8472-2d564a269380" providerId="ADAL" clId="{E7988FF3-4850-451E-B0B5-2D8B7DE036B8}" dt="2023-01-10T05:35:18.149" v="254" actId="14100"/>
          <ac:spMkLst>
            <pc:docMk/>
            <pc:sldMk cId="2672635232" sldId="1043"/>
            <ac:spMk id="21" creationId="{042D9E7B-D1BB-4A59-8D12-11E6C2FA55AC}"/>
          </ac:spMkLst>
        </pc:spChg>
        <pc:graphicFrameChg chg="mod">
          <ac:chgData name="Josef Rodis" userId="4c2fe6b2-b78e-4fe9-8472-2d564a269380" providerId="ADAL" clId="{E7988FF3-4850-451E-B0B5-2D8B7DE036B8}" dt="2023-01-10T05:35:58.791" v="263" actId="1076"/>
          <ac:graphicFrameMkLst>
            <pc:docMk/>
            <pc:sldMk cId="2672635232" sldId="1043"/>
            <ac:graphicFrameMk id="6" creationId="{82DCE342-6124-4E1D-B2E1-73E257C8BEB5}"/>
          </ac:graphicFrameMkLst>
        </pc:graphicFrameChg>
      </pc:sldChg>
      <pc:sldChg chg="modSp mod">
        <pc:chgData name="Josef Rodis" userId="4c2fe6b2-b78e-4fe9-8472-2d564a269380" providerId="ADAL" clId="{E7988FF3-4850-451E-B0B5-2D8B7DE036B8}" dt="2023-01-10T05:44:53.971" v="270" actId="207"/>
        <pc:sldMkLst>
          <pc:docMk/>
          <pc:sldMk cId="3899528555" sldId="1044"/>
        </pc:sldMkLst>
        <pc:spChg chg="mod">
          <ac:chgData name="Josef Rodis" userId="4c2fe6b2-b78e-4fe9-8472-2d564a269380" providerId="ADAL" clId="{E7988FF3-4850-451E-B0B5-2D8B7DE036B8}" dt="2023-01-10T05:44:53.971" v="270" actId="207"/>
          <ac:spMkLst>
            <pc:docMk/>
            <pc:sldMk cId="3899528555" sldId="1044"/>
            <ac:spMk id="21" creationId="{042D9E7B-D1BB-4A59-8D12-11E6C2FA55AC}"/>
          </ac:spMkLst>
        </pc:spChg>
      </pc:sldChg>
      <pc:sldChg chg="modSp mod">
        <pc:chgData name="Josef Rodis" userId="4c2fe6b2-b78e-4fe9-8472-2d564a269380" providerId="ADAL" clId="{E7988FF3-4850-451E-B0B5-2D8B7DE036B8}" dt="2023-01-10T05:46:21.894" v="274" actId="14100"/>
        <pc:sldMkLst>
          <pc:docMk/>
          <pc:sldMk cId="426291615" sldId="1045"/>
        </pc:sldMkLst>
        <pc:spChg chg="mod">
          <ac:chgData name="Josef Rodis" userId="4c2fe6b2-b78e-4fe9-8472-2d564a269380" providerId="ADAL" clId="{E7988FF3-4850-451E-B0B5-2D8B7DE036B8}" dt="2023-01-10T05:46:21.894" v="274" actId="14100"/>
          <ac:spMkLst>
            <pc:docMk/>
            <pc:sldMk cId="426291615" sldId="1045"/>
            <ac:spMk id="21" creationId="{042D9E7B-D1BB-4A59-8D12-11E6C2FA55AC}"/>
          </ac:spMkLst>
        </pc:spChg>
      </pc:sldChg>
      <pc:sldChg chg="modSp mod">
        <pc:chgData name="Josef Rodis" userId="4c2fe6b2-b78e-4fe9-8472-2d564a269380" providerId="ADAL" clId="{E7988FF3-4850-451E-B0B5-2D8B7DE036B8}" dt="2023-01-10T05:59:25.878" v="275" actId="14100"/>
        <pc:sldMkLst>
          <pc:docMk/>
          <pc:sldMk cId="580898461" sldId="1046"/>
        </pc:sldMkLst>
        <pc:spChg chg="mod">
          <ac:chgData name="Josef Rodis" userId="4c2fe6b2-b78e-4fe9-8472-2d564a269380" providerId="ADAL" clId="{E7988FF3-4850-451E-B0B5-2D8B7DE036B8}" dt="2023-01-10T05:59:25.878" v="275" actId="14100"/>
          <ac:spMkLst>
            <pc:docMk/>
            <pc:sldMk cId="580898461" sldId="1046"/>
            <ac:spMk id="21" creationId="{042D9E7B-D1BB-4A59-8D12-11E6C2FA55AC}"/>
          </ac:spMkLst>
        </pc:spChg>
      </pc:sldChg>
      <pc:sldChg chg="modSp mod">
        <pc:chgData name="Josef Rodis" userId="4c2fe6b2-b78e-4fe9-8472-2d564a269380" providerId="ADAL" clId="{E7988FF3-4850-451E-B0B5-2D8B7DE036B8}" dt="2023-01-10T06:05:56.693" v="292" actId="20577"/>
        <pc:sldMkLst>
          <pc:docMk/>
          <pc:sldMk cId="3128239650" sldId="1047"/>
        </pc:sldMkLst>
        <pc:spChg chg="mod">
          <ac:chgData name="Josef Rodis" userId="4c2fe6b2-b78e-4fe9-8472-2d564a269380" providerId="ADAL" clId="{E7988FF3-4850-451E-B0B5-2D8B7DE036B8}" dt="2023-01-10T06:05:56.693" v="292" actId="20577"/>
          <ac:spMkLst>
            <pc:docMk/>
            <pc:sldMk cId="3128239650" sldId="1047"/>
            <ac:spMk id="21" creationId="{042D9E7B-D1BB-4A59-8D12-11E6C2FA55AC}"/>
          </ac:spMkLst>
        </pc:spChg>
      </pc:sldChg>
      <pc:sldChg chg="modSp mod">
        <pc:chgData name="Josef Rodis" userId="4c2fe6b2-b78e-4fe9-8472-2d564a269380" providerId="ADAL" clId="{E7988FF3-4850-451E-B0B5-2D8B7DE036B8}" dt="2023-01-10T06:07:34.137" v="297" actId="20577"/>
        <pc:sldMkLst>
          <pc:docMk/>
          <pc:sldMk cId="2305784438" sldId="1048"/>
        </pc:sldMkLst>
        <pc:spChg chg="mod">
          <ac:chgData name="Josef Rodis" userId="4c2fe6b2-b78e-4fe9-8472-2d564a269380" providerId="ADAL" clId="{E7988FF3-4850-451E-B0B5-2D8B7DE036B8}" dt="2023-01-10T06:07:34.137" v="297" actId="20577"/>
          <ac:spMkLst>
            <pc:docMk/>
            <pc:sldMk cId="2305784438" sldId="1048"/>
            <ac:spMk id="21" creationId="{042D9E7B-D1BB-4A59-8D12-11E6C2FA55AC}"/>
          </ac:spMkLst>
        </pc:spChg>
      </pc:sldChg>
      <pc:sldChg chg="modSp mod">
        <pc:chgData name="Josef Rodis" userId="4c2fe6b2-b78e-4fe9-8472-2d564a269380" providerId="ADAL" clId="{E7988FF3-4850-451E-B0B5-2D8B7DE036B8}" dt="2023-01-10T06:08:30.073" v="301" actId="20577"/>
        <pc:sldMkLst>
          <pc:docMk/>
          <pc:sldMk cId="1326516812" sldId="1049"/>
        </pc:sldMkLst>
        <pc:spChg chg="mod">
          <ac:chgData name="Josef Rodis" userId="4c2fe6b2-b78e-4fe9-8472-2d564a269380" providerId="ADAL" clId="{E7988FF3-4850-451E-B0B5-2D8B7DE036B8}" dt="2023-01-10T06:08:30.073" v="301" actId="20577"/>
          <ac:spMkLst>
            <pc:docMk/>
            <pc:sldMk cId="1326516812" sldId="1049"/>
            <ac:spMk id="21" creationId="{042D9E7B-D1BB-4A59-8D12-11E6C2FA55AC}"/>
          </ac:spMkLst>
        </pc:spChg>
      </pc:sldChg>
      <pc:sldChg chg="modSp mod">
        <pc:chgData name="Josef Rodis" userId="4c2fe6b2-b78e-4fe9-8472-2d564a269380" providerId="ADAL" clId="{E7988FF3-4850-451E-B0B5-2D8B7DE036B8}" dt="2023-01-10T06:09:10.493" v="307" actId="20577"/>
        <pc:sldMkLst>
          <pc:docMk/>
          <pc:sldMk cId="3551380721" sldId="1050"/>
        </pc:sldMkLst>
        <pc:spChg chg="mod">
          <ac:chgData name="Josef Rodis" userId="4c2fe6b2-b78e-4fe9-8472-2d564a269380" providerId="ADAL" clId="{E7988FF3-4850-451E-B0B5-2D8B7DE036B8}" dt="2023-01-10T06:09:10.493" v="307" actId="20577"/>
          <ac:spMkLst>
            <pc:docMk/>
            <pc:sldMk cId="3551380721" sldId="1050"/>
            <ac:spMk id="21" creationId="{042D9E7B-D1BB-4A59-8D12-11E6C2FA55AC}"/>
          </ac:spMkLst>
        </pc:spChg>
      </pc:sldChg>
      <pc:sldChg chg="modSp mod">
        <pc:chgData name="Josef Rodis" userId="4c2fe6b2-b78e-4fe9-8472-2d564a269380" providerId="ADAL" clId="{E7988FF3-4850-451E-B0B5-2D8B7DE036B8}" dt="2023-01-10T06:13:06.347" v="326" actId="1076"/>
        <pc:sldMkLst>
          <pc:docMk/>
          <pc:sldMk cId="1882019384" sldId="1052"/>
        </pc:sldMkLst>
        <pc:spChg chg="mod">
          <ac:chgData name="Josef Rodis" userId="4c2fe6b2-b78e-4fe9-8472-2d564a269380" providerId="ADAL" clId="{E7988FF3-4850-451E-B0B5-2D8B7DE036B8}" dt="2023-01-10T06:12:51.303" v="323" actId="14100"/>
          <ac:spMkLst>
            <pc:docMk/>
            <pc:sldMk cId="1882019384" sldId="1052"/>
            <ac:spMk id="21" creationId="{042D9E7B-D1BB-4A59-8D12-11E6C2FA55AC}"/>
          </ac:spMkLst>
        </pc:spChg>
        <pc:graphicFrameChg chg="mod">
          <ac:chgData name="Josef Rodis" userId="4c2fe6b2-b78e-4fe9-8472-2d564a269380" providerId="ADAL" clId="{E7988FF3-4850-451E-B0B5-2D8B7DE036B8}" dt="2023-01-10T06:13:06.347" v="326" actId="1076"/>
          <ac:graphicFrameMkLst>
            <pc:docMk/>
            <pc:sldMk cId="1882019384" sldId="1052"/>
            <ac:graphicFrameMk id="7" creationId="{FA028911-28C1-4FEF-A63E-BA485EF2EDBB}"/>
          </ac:graphicFrameMkLst>
        </pc:graphicFrameChg>
      </pc:sldChg>
      <pc:sldChg chg="modSp mod">
        <pc:chgData name="Josef Rodis" userId="4c2fe6b2-b78e-4fe9-8472-2d564a269380" providerId="ADAL" clId="{E7988FF3-4850-451E-B0B5-2D8B7DE036B8}" dt="2023-01-10T06:15:10.106" v="332" actId="207"/>
        <pc:sldMkLst>
          <pc:docMk/>
          <pc:sldMk cId="2434040992" sldId="1053"/>
        </pc:sldMkLst>
        <pc:spChg chg="mod">
          <ac:chgData name="Josef Rodis" userId="4c2fe6b2-b78e-4fe9-8472-2d564a269380" providerId="ADAL" clId="{E7988FF3-4850-451E-B0B5-2D8B7DE036B8}" dt="2023-01-10T06:15:10.106" v="332" actId="207"/>
          <ac:spMkLst>
            <pc:docMk/>
            <pc:sldMk cId="2434040992" sldId="1053"/>
            <ac:spMk id="21" creationId="{042D9E7B-D1BB-4A59-8D12-11E6C2FA55AC}"/>
          </ac:spMkLst>
        </pc:spChg>
      </pc:sldChg>
      <pc:sldChg chg="modSp mod">
        <pc:chgData name="Josef Rodis" userId="4c2fe6b2-b78e-4fe9-8472-2d564a269380" providerId="ADAL" clId="{E7988FF3-4850-451E-B0B5-2D8B7DE036B8}" dt="2023-01-10T06:20:18.217" v="351" actId="14100"/>
        <pc:sldMkLst>
          <pc:docMk/>
          <pc:sldMk cId="3225651309" sldId="1054"/>
        </pc:sldMkLst>
        <pc:spChg chg="mod">
          <ac:chgData name="Josef Rodis" userId="4c2fe6b2-b78e-4fe9-8472-2d564a269380" providerId="ADAL" clId="{E7988FF3-4850-451E-B0B5-2D8B7DE036B8}" dt="2023-01-10T06:20:18.217" v="351" actId="14100"/>
          <ac:spMkLst>
            <pc:docMk/>
            <pc:sldMk cId="3225651309" sldId="1054"/>
            <ac:spMk id="21" creationId="{042D9E7B-D1BB-4A59-8D12-11E6C2FA55AC}"/>
          </ac:spMkLst>
        </pc:spChg>
      </pc:sldChg>
      <pc:sldChg chg="modSp mod">
        <pc:chgData name="Josef Rodis" userId="4c2fe6b2-b78e-4fe9-8472-2d564a269380" providerId="ADAL" clId="{E7988FF3-4850-451E-B0B5-2D8B7DE036B8}" dt="2023-01-10T06:29:50.999" v="364" actId="478"/>
        <pc:sldMkLst>
          <pc:docMk/>
          <pc:sldMk cId="2520920234" sldId="1056"/>
        </pc:sldMkLst>
        <pc:spChg chg="mod">
          <ac:chgData name="Josef Rodis" userId="4c2fe6b2-b78e-4fe9-8472-2d564a269380" providerId="ADAL" clId="{E7988FF3-4850-451E-B0B5-2D8B7DE036B8}" dt="2023-01-10T06:23:30.074" v="362" actId="14100"/>
          <ac:spMkLst>
            <pc:docMk/>
            <pc:sldMk cId="2520920234" sldId="1056"/>
            <ac:spMk id="21" creationId="{042D9E7B-D1BB-4A59-8D12-11E6C2FA55AC}"/>
          </ac:spMkLst>
        </pc:spChg>
        <pc:graphicFrameChg chg="mod">
          <ac:chgData name="Josef Rodis" userId="4c2fe6b2-b78e-4fe9-8472-2d564a269380" providerId="ADAL" clId="{E7988FF3-4850-451E-B0B5-2D8B7DE036B8}" dt="2023-01-10T06:29:50.999" v="364" actId="478"/>
          <ac:graphicFrameMkLst>
            <pc:docMk/>
            <pc:sldMk cId="2520920234" sldId="1056"/>
            <ac:graphicFrameMk id="6" creationId="{8F7AE2D7-332F-4209-858B-470AD96F7402}"/>
          </ac:graphicFrameMkLst>
        </pc:graphicFrameChg>
      </pc:sldChg>
      <pc:sldChg chg="modSp mod">
        <pc:chgData name="Josef Rodis" userId="4c2fe6b2-b78e-4fe9-8472-2d564a269380" providerId="ADAL" clId="{E7988FF3-4850-451E-B0B5-2D8B7DE036B8}" dt="2023-01-10T06:32:02.267" v="369" actId="14100"/>
        <pc:sldMkLst>
          <pc:docMk/>
          <pc:sldMk cId="3461118737" sldId="1057"/>
        </pc:sldMkLst>
        <pc:spChg chg="mod">
          <ac:chgData name="Josef Rodis" userId="4c2fe6b2-b78e-4fe9-8472-2d564a269380" providerId="ADAL" clId="{E7988FF3-4850-451E-B0B5-2D8B7DE036B8}" dt="2023-01-10T06:32:02.267" v="369" actId="14100"/>
          <ac:spMkLst>
            <pc:docMk/>
            <pc:sldMk cId="3461118737" sldId="1057"/>
            <ac:spMk id="21" creationId="{042D9E7B-D1BB-4A59-8D12-11E6C2FA55AC}"/>
          </ac:spMkLst>
        </pc:spChg>
      </pc:sldChg>
      <pc:sldChg chg="modSp mod">
        <pc:chgData name="Josef Rodis" userId="4c2fe6b2-b78e-4fe9-8472-2d564a269380" providerId="ADAL" clId="{E7988FF3-4850-451E-B0B5-2D8B7DE036B8}" dt="2023-01-10T06:32:23.531" v="370" actId="14100"/>
        <pc:sldMkLst>
          <pc:docMk/>
          <pc:sldMk cId="1297675263" sldId="1058"/>
        </pc:sldMkLst>
        <pc:spChg chg="mod">
          <ac:chgData name="Josef Rodis" userId="4c2fe6b2-b78e-4fe9-8472-2d564a269380" providerId="ADAL" clId="{E7988FF3-4850-451E-B0B5-2D8B7DE036B8}" dt="2023-01-10T06:32:23.531" v="370" actId="14100"/>
          <ac:spMkLst>
            <pc:docMk/>
            <pc:sldMk cId="1297675263" sldId="1058"/>
            <ac:spMk id="21" creationId="{042D9E7B-D1BB-4A59-8D12-11E6C2FA55AC}"/>
          </ac:spMkLst>
        </pc:spChg>
      </pc:sldChg>
      <pc:sldChg chg="modSp mod">
        <pc:chgData name="Josef Rodis" userId="4c2fe6b2-b78e-4fe9-8472-2d564a269380" providerId="ADAL" clId="{E7988FF3-4850-451E-B0B5-2D8B7DE036B8}" dt="2023-01-10T06:32:54.858" v="371" actId="14100"/>
        <pc:sldMkLst>
          <pc:docMk/>
          <pc:sldMk cId="3610187563" sldId="1059"/>
        </pc:sldMkLst>
        <pc:spChg chg="mod">
          <ac:chgData name="Josef Rodis" userId="4c2fe6b2-b78e-4fe9-8472-2d564a269380" providerId="ADAL" clId="{E7988FF3-4850-451E-B0B5-2D8B7DE036B8}" dt="2023-01-10T06:32:54.858" v="371" actId="14100"/>
          <ac:spMkLst>
            <pc:docMk/>
            <pc:sldMk cId="3610187563" sldId="1059"/>
            <ac:spMk id="21" creationId="{042D9E7B-D1BB-4A59-8D12-11E6C2FA55AC}"/>
          </ac:spMkLst>
        </pc:spChg>
      </pc:sldChg>
      <pc:sldChg chg="addSp delSp modSp mod">
        <pc:chgData name="Josef Rodis" userId="4c2fe6b2-b78e-4fe9-8472-2d564a269380" providerId="ADAL" clId="{E7988FF3-4850-451E-B0B5-2D8B7DE036B8}" dt="2023-01-10T06:39:10.837" v="403" actId="207"/>
        <pc:sldMkLst>
          <pc:docMk/>
          <pc:sldMk cId="2721109617" sldId="1060"/>
        </pc:sldMkLst>
        <pc:spChg chg="add del mod">
          <ac:chgData name="Josef Rodis" userId="4c2fe6b2-b78e-4fe9-8472-2d564a269380" providerId="ADAL" clId="{E7988FF3-4850-451E-B0B5-2D8B7DE036B8}" dt="2023-01-10T06:35:53.741" v="383" actId="12084"/>
          <ac:spMkLst>
            <pc:docMk/>
            <pc:sldMk cId="2721109617" sldId="1060"/>
            <ac:spMk id="2" creationId="{326907EE-F8CE-3676-E3E5-C921BE37D3C2}"/>
          </ac:spMkLst>
        </pc:spChg>
        <pc:spChg chg="mod">
          <ac:chgData name="Josef Rodis" userId="4c2fe6b2-b78e-4fe9-8472-2d564a269380" providerId="ADAL" clId="{E7988FF3-4850-451E-B0B5-2D8B7DE036B8}" dt="2023-01-10T06:37:04.588" v="392" actId="6549"/>
          <ac:spMkLst>
            <pc:docMk/>
            <pc:sldMk cId="2721109617" sldId="1060"/>
            <ac:spMk id="21" creationId="{042D9E7B-D1BB-4A59-8D12-11E6C2FA55AC}"/>
          </ac:spMkLst>
        </pc:spChg>
        <pc:graphicFrameChg chg="add del mod">
          <ac:chgData name="Josef Rodis" userId="4c2fe6b2-b78e-4fe9-8472-2d564a269380" providerId="ADAL" clId="{E7988FF3-4850-451E-B0B5-2D8B7DE036B8}" dt="2023-01-10T06:35:25.994" v="382" actId="12084"/>
          <ac:graphicFrameMkLst>
            <pc:docMk/>
            <pc:sldMk cId="2721109617" sldId="1060"/>
            <ac:graphicFrameMk id="3" creationId="{B1D88554-EEE4-A293-7A86-B8C236CA4BD3}"/>
          </ac:graphicFrameMkLst>
        </pc:graphicFrameChg>
        <pc:graphicFrameChg chg="add mod modGraphic">
          <ac:chgData name="Josef Rodis" userId="4c2fe6b2-b78e-4fe9-8472-2d564a269380" providerId="ADAL" clId="{E7988FF3-4850-451E-B0B5-2D8B7DE036B8}" dt="2023-01-10T06:39:10.837" v="403" actId="207"/>
          <ac:graphicFrameMkLst>
            <pc:docMk/>
            <pc:sldMk cId="2721109617" sldId="1060"/>
            <ac:graphicFrameMk id="5" creationId="{F1A428C1-7589-2E6B-143F-120BC8FB370C}"/>
          </ac:graphicFrameMkLst>
        </pc:graphicFrameChg>
      </pc:sldChg>
      <pc:sldChg chg="modSp mod">
        <pc:chgData name="Josef Rodis" userId="4c2fe6b2-b78e-4fe9-8472-2d564a269380" providerId="ADAL" clId="{E7988FF3-4850-451E-B0B5-2D8B7DE036B8}" dt="2023-01-10T04:48:15.792" v="165" actId="14100"/>
        <pc:sldMkLst>
          <pc:docMk/>
          <pc:sldMk cId="2327513228" sldId="1061"/>
        </pc:sldMkLst>
        <pc:spChg chg="mod">
          <ac:chgData name="Josef Rodis" userId="4c2fe6b2-b78e-4fe9-8472-2d564a269380" providerId="ADAL" clId="{E7988FF3-4850-451E-B0B5-2D8B7DE036B8}" dt="2023-01-10T04:48:15.792" v="165" actId="14100"/>
          <ac:spMkLst>
            <pc:docMk/>
            <pc:sldMk cId="2327513228" sldId="1061"/>
            <ac:spMk id="21" creationId="{042D9E7B-D1BB-4A59-8D12-11E6C2FA55AC}"/>
          </ac:spMkLst>
        </pc:spChg>
      </pc:sldChg>
      <pc:sldChg chg="modSp mod">
        <pc:chgData name="Josef Rodis" userId="4c2fe6b2-b78e-4fe9-8472-2d564a269380" providerId="ADAL" clId="{E7988FF3-4850-451E-B0B5-2D8B7DE036B8}" dt="2023-01-10T04:47:56.081" v="164" actId="20577"/>
        <pc:sldMkLst>
          <pc:docMk/>
          <pc:sldMk cId="1670094505" sldId="1062"/>
        </pc:sldMkLst>
        <pc:spChg chg="mod">
          <ac:chgData name="Josef Rodis" userId="4c2fe6b2-b78e-4fe9-8472-2d564a269380" providerId="ADAL" clId="{E7988FF3-4850-451E-B0B5-2D8B7DE036B8}" dt="2023-01-10T04:47:56.081" v="164" actId="20577"/>
          <ac:spMkLst>
            <pc:docMk/>
            <pc:sldMk cId="1670094505" sldId="1062"/>
            <ac:spMk id="7" creationId="{96AA8375-2748-4828-8F03-D4824D5C1F97}"/>
          </ac:spMkLst>
        </pc:spChg>
      </pc:sldChg>
      <pc:sldChg chg="modSp add mod">
        <pc:chgData name="Josef Rodis" userId="4c2fe6b2-b78e-4fe9-8472-2d564a269380" providerId="ADAL" clId="{E7988FF3-4850-451E-B0B5-2D8B7DE036B8}" dt="2023-01-10T04:44:20.374" v="149" actId="207"/>
        <pc:sldMkLst>
          <pc:docMk/>
          <pc:sldMk cId="1969744538" sldId="1063"/>
        </pc:sldMkLst>
        <pc:graphicFrameChg chg="mod modGraphic">
          <ac:chgData name="Josef Rodis" userId="4c2fe6b2-b78e-4fe9-8472-2d564a269380" providerId="ADAL" clId="{E7988FF3-4850-451E-B0B5-2D8B7DE036B8}" dt="2023-01-10T04:44:20.374" v="149" actId="207"/>
          <ac:graphicFrameMkLst>
            <pc:docMk/>
            <pc:sldMk cId="1969744538" sldId="1063"/>
            <ac:graphicFrameMk id="6" creationId="{8340A154-5334-4114-A640-8D94B4C1ADF1}"/>
          </ac:graphicFrameMkLst>
        </pc:graphicFrameChg>
      </pc:sldChg>
      <pc:sldChg chg="modSp add mod">
        <pc:chgData name="Josef Rodis" userId="4c2fe6b2-b78e-4fe9-8472-2d564a269380" providerId="ADAL" clId="{E7988FF3-4850-451E-B0B5-2D8B7DE036B8}" dt="2023-01-10T04:59:38.247" v="230" actId="120"/>
        <pc:sldMkLst>
          <pc:docMk/>
          <pc:sldMk cId="805732892" sldId="1064"/>
        </pc:sldMkLst>
        <pc:graphicFrameChg chg="mod modGraphic">
          <ac:chgData name="Josef Rodis" userId="4c2fe6b2-b78e-4fe9-8472-2d564a269380" providerId="ADAL" clId="{E7988FF3-4850-451E-B0B5-2D8B7DE036B8}" dt="2023-01-10T04:59:38.247" v="230" actId="120"/>
          <ac:graphicFrameMkLst>
            <pc:docMk/>
            <pc:sldMk cId="805732892" sldId="1064"/>
            <ac:graphicFrameMk id="2" creationId="{BCC55786-14C7-4201-85D7-A7E72E5800EA}"/>
          </ac:graphicFrameMkLst>
        </pc:graphicFrameChg>
      </pc:sldChg>
      <pc:sldChg chg="modSp add">
        <pc:chgData name="Josef Rodis" userId="4c2fe6b2-b78e-4fe9-8472-2d564a269380" providerId="ADAL" clId="{E7988FF3-4850-451E-B0B5-2D8B7DE036B8}" dt="2023-01-10T06:30:55.512" v="368"/>
        <pc:sldMkLst>
          <pc:docMk/>
          <pc:sldMk cId="3756554803" sldId="1065"/>
        </pc:sldMkLst>
        <pc:graphicFrameChg chg="mod">
          <ac:chgData name="Josef Rodis" userId="4c2fe6b2-b78e-4fe9-8472-2d564a269380" providerId="ADAL" clId="{E7988FF3-4850-451E-B0B5-2D8B7DE036B8}" dt="2023-01-10T06:30:55.512" v="368"/>
          <ac:graphicFrameMkLst>
            <pc:docMk/>
            <pc:sldMk cId="3756554803" sldId="1065"/>
            <ac:graphicFrameMk id="6" creationId="{8F7AE2D7-332F-4209-858B-470AD96F7402}"/>
          </ac:graphicFrameMkLst>
        </pc:graphicFrameChg>
      </pc:sldChg>
    </pc:docChg>
  </pc:docChgLst>
  <pc:docChgLst>
    <pc:chgData name="Ayan Daluz" userId="befa8149-c6af-46c9-b27d-15d84abc302f" providerId="ADAL" clId="{60EB4AA4-7D4C-4405-AC90-9118EDB74F49}"/>
    <pc:docChg chg="modSld">
      <pc:chgData name="Ayan Daluz" userId="befa8149-c6af-46c9-b27d-15d84abc302f" providerId="ADAL" clId="{60EB4AA4-7D4C-4405-AC90-9118EDB74F49}" dt="2023-04-14T01:32:31.653" v="9"/>
      <pc:docMkLst>
        <pc:docMk/>
      </pc:docMkLst>
      <pc:sldChg chg="modCm">
        <pc:chgData name="Ayan Daluz" userId="befa8149-c6af-46c9-b27d-15d84abc302f" providerId="ADAL" clId="{60EB4AA4-7D4C-4405-AC90-9118EDB74F49}" dt="2023-04-14T01:31:50.970" v="5"/>
        <pc:sldMkLst>
          <pc:docMk/>
          <pc:sldMk cId="2474872708" sldId="486"/>
        </pc:sldMkLst>
      </pc:sldChg>
      <pc:sldChg chg="modSp mod addCm">
        <pc:chgData name="Ayan Daluz" userId="befa8149-c6af-46c9-b27d-15d84abc302f" providerId="ADAL" clId="{60EB4AA4-7D4C-4405-AC90-9118EDB74F49}" dt="2023-04-14T01:32:31.653" v="9"/>
        <pc:sldMkLst>
          <pc:docMk/>
          <pc:sldMk cId="3590345420" sldId="552"/>
        </pc:sldMkLst>
        <pc:spChg chg="mod">
          <ac:chgData name="Ayan Daluz" userId="befa8149-c6af-46c9-b27d-15d84abc302f" providerId="ADAL" clId="{60EB4AA4-7D4C-4405-AC90-9118EDB74F49}" dt="2023-04-14T01:32:18.669" v="8" actId="20577"/>
          <ac:spMkLst>
            <pc:docMk/>
            <pc:sldMk cId="3590345420" sldId="552"/>
            <ac:spMk id="7" creationId="{DAA945A5-8FEA-4C12-8848-FA2AE3698B17}"/>
          </ac:spMkLst>
        </pc:spChg>
      </pc:sldChg>
      <pc:sldChg chg="modSp mod addCm">
        <pc:chgData name="Ayan Daluz" userId="befa8149-c6af-46c9-b27d-15d84abc302f" providerId="ADAL" clId="{60EB4AA4-7D4C-4405-AC90-9118EDB74F49}" dt="2023-04-14T01:31:21.653" v="1"/>
        <pc:sldMkLst>
          <pc:docMk/>
          <pc:sldMk cId="2296919426" sldId="903"/>
        </pc:sldMkLst>
        <pc:spChg chg="mod">
          <ac:chgData name="Ayan Daluz" userId="befa8149-c6af-46c9-b27d-15d84abc302f" providerId="ADAL" clId="{60EB4AA4-7D4C-4405-AC90-9118EDB74F49}" dt="2023-04-14T01:31:13.826" v="0" actId="20577"/>
          <ac:spMkLst>
            <pc:docMk/>
            <pc:sldMk cId="2296919426" sldId="903"/>
            <ac:spMk id="9" creationId="{042D9E7B-D1BB-4A59-8D12-11E6C2FA55AC}"/>
          </ac:spMkLst>
        </pc:spChg>
      </pc:sldChg>
      <pc:sldChg chg="modSp mod addCm">
        <pc:chgData name="Ayan Daluz" userId="befa8149-c6af-46c9-b27d-15d84abc302f" providerId="ADAL" clId="{60EB4AA4-7D4C-4405-AC90-9118EDB74F49}" dt="2023-04-14T01:31:34.859" v="4"/>
        <pc:sldMkLst>
          <pc:docMk/>
          <pc:sldMk cId="690097022" sldId="1012"/>
        </pc:sldMkLst>
        <pc:spChg chg="mod">
          <ac:chgData name="Ayan Daluz" userId="befa8149-c6af-46c9-b27d-15d84abc302f" providerId="ADAL" clId="{60EB4AA4-7D4C-4405-AC90-9118EDB74F49}" dt="2023-04-14T01:31:28.248" v="3" actId="20577"/>
          <ac:spMkLst>
            <pc:docMk/>
            <pc:sldMk cId="690097022" sldId="1012"/>
            <ac:spMk id="7" creationId="{2F7A963B-C256-4AA0-99F3-BB2C318F20EF}"/>
          </ac:spMkLst>
        </pc:spChg>
      </pc:sldChg>
    </pc:docChg>
  </pc:docChgLst>
  <pc:docChgLst>
    <pc:chgData name="Shaira Teneza" userId="54b7cb2e-4ead-41c6-a99a-9b0ab1b6b958" providerId="ADAL" clId="{BC24B20E-7694-4A00-AE9F-0B7CFAA26BD0}"/>
    <pc:docChg chg="modSld">
      <pc:chgData name="Shaira Teneza" userId="54b7cb2e-4ead-41c6-a99a-9b0ab1b6b958" providerId="ADAL" clId="{BC24B20E-7694-4A00-AE9F-0B7CFAA26BD0}" dt="2023-08-17T02:37:36.632" v="15" actId="20577"/>
      <pc:docMkLst>
        <pc:docMk/>
      </pc:docMkLst>
      <pc:sldChg chg="modSp mod addCm">
        <pc:chgData name="Shaira Teneza" userId="54b7cb2e-4ead-41c6-a99a-9b0ab1b6b958" providerId="ADAL" clId="{BC24B20E-7694-4A00-AE9F-0B7CFAA26BD0}" dt="2023-08-17T01:51:58.064" v="3"/>
        <pc:sldMkLst>
          <pc:docMk/>
          <pc:sldMk cId="1360385437" sldId="736"/>
        </pc:sldMkLst>
        <pc:spChg chg="mod">
          <ac:chgData name="Shaira Teneza" userId="54b7cb2e-4ead-41c6-a99a-9b0ab1b6b958" providerId="ADAL" clId="{BC24B20E-7694-4A00-AE9F-0B7CFAA26BD0}" dt="2023-08-17T01:51:42.332" v="2" actId="13926"/>
          <ac:spMkLst>
            <pc:docMk/>
            <pc:sldMk cId="1360385437" sldId="736"/>
            <ac:spMk id="7" creationId="{042D9E7B-D1BB-4A59-8D12-11E6C2FA55AC}"/>
          </ac:spMkLst>
        </pc:sp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BC24B20E-7694-4A00-AE9F-0B7CFAA26BD0}" dt="2023-08-17T01:51:58.064" v="3"/>
              <pc2:cmMkLst xmlns:pc2="http://schemas.microsoft.com/office/powerpoint/2019/9/main/command">
                <pc:docMk/>
                <pc:sldMk cId="1360385437" sldId="736"/>
                <pc2:cmMk id="{1B2B8FC8-2E18-4A0C-A772-74D594E9B04E}"/>
              </pc2:cmMkLst>
            </pc226:cmChg>
          </p:ext>
        </pc:extLst>
      </pc:sldChg>
      <pc:sldChg chg="modSp mod">
        <pc:chgData name="Shaira Teneza" userId="54b7cb2e-4ead-41c6-a99a-9b0ab1b6b958" providerId="ADAL" clId="{BC24B20E-7694-4A00-AE9F-0B7CFAA26BD0}" dt="2023-08-17T02:16:30.600" v="12" actId="20577"/>
        <pc:sldMkLst>
          <pc:docMk/>
          <pc:sldMk cId="1140139638" sldId="910"/>
        </pc:sldMkLst>
        <pc:graphicFrameChg chg="modGraphic">
          <ac:chgData name="Shaira Teneza" userId="54b7cb2e-4ead-41c6-a99a-9b0ab1b6b958" providerId="ADAL" clId="{BC24B20E-7694-4A00-AE9F-0B7CFAA26BD0}" dt="2023-08-17T02:16:30.600" v="12" actId="20577"/>
          <ac:graphicFrameMkLst>
            <pc:docMk/>
            <pc:sldMk cId="1140139638" sldId="910"/>
            <ac:graphicFrameMk id="2" creationId="{BCC55786-14C7-4201-85D7-A7E72E5800EA}"/>
          </ac:graphicFrameMkLst>
        </pc:graphicFrameChg>
      </pc:sldChg>
      <pc:sldChg chg="modSp">
        <pc:chgData name="Shaira Teneza" userId="54b7cb2e-4ead-41c6-a99a-9b0ab1b6b958" providerId="ADAL" clId="{BC24B20E-7694-4A00-AE9F-0B7CFAA26BD0}" dt="2023-08-17T02:23:20.648" v="13" actId="20577"/>
        <pc:sldMkLst>
          <pc:docMk/>
          <pc:sldMk cId="703059604" sldId="925"/>
        </pc:sldMkLst>
        <pc:graphicFrameChg chg="mod">
          <ac:chgData name="Shaira Teneza" userId="54b7cb2e-4ead-41c6-a99a-9b0ab1b6b958" providerId="ADAL" clId="{BC24B20E-7694-4A00-AE9F-0B7CFAA26BD0}" dt="2023-08-17T02:23:20.648" v="13" actId="20577"/>
          <ac:graphicFrameMkLst>
            <pc:docMk/>
            <pc:sldMk cId="703059604" sldId="925"/>
            <ac:graphicFrameMk id="3" creationId="{336C89FB-4AAF-046E-9A10-5354ACB142AE}"/>
          </ac:graphicFrameMkLst>
        </pc:graphicFrameChg>
      </pc:sldChg>
      <pc:sldChg chg="modSp mod">
        <pc:chgData name="Shaira Teneza" userId="54b7cb2e-4ead-41c6-a99a-9b0ab1b6b958" providerId="ADAL" clId="{BC24B20E-7694-4A00-AE9F-0B7CFAA26BD0}" dt="2023-08-17T02:37:36.632" v="15" actId="20577"/>
        <pc:sldMkLst>
          <pc:docMk/>
          <pc:sldMk cId="1750980858" sldId="959"/>
        </pc:sldMkLst>
        <pc:spChg chg="mod">
          <ac:chgData name="Shaira Teneza" userId="54b7cb2e-4ead-41c6-a99a-9b0ab1b6b958" providerId="ADAL" clId="{BC24B20E-7694-4A00-AE9F-0B7CFAA26BD0}" dt="2023-08-17T02:37:36.632" v="15" actId="20577"/>
          <ac:spMkLst>
            <pc:docMk/>
            <pc:sldMk cId="1750980858" sldId="959"/>
            <ac:spMk id="21" creationId="{042D9E7B-D1BB-4A59-8D12-11E6C2FA55AC}"/>
          </ac:spMkLst>
        </pc:spChg>
      </pc:sldChg>
      <pc:sldChg chg="modSp mod">
        <pc:chgData name="Shaira Teneza" userId="54b7cb2e-4ead-41c6-a99a-9b0ab1b6b958" providerId="ADAL" clId="{BC24B20E-7694-4A00-AE9F-0B7CFAA26BD0}" dt="2023-08-17T02:13:11.239" v="7" actId="20577"/>
        <pc:sldMkLst>
          <pc:docMk/>
          <pc:sldMk cId="374916290" sldId="1031"/>
        </pc:sldMkLst>
        <pc:spChg chg="mod">
          <ac:chgData name="Shaira Teneza" userId="54b7cb2e-4ead-41c6-a99a-9b0ab1b6b958" providerId="ADAL" clId="{BC24B20E-7694-4A00-AE9F-0B7CFAA26BD0}" dt="2023-08-17T02:13:11.239" v="7" actId="20577"/>
          <ac:spMkLst>
            <pc:docMk/>
            <pc:sldMk cId="374916290" sldId="1031"/>
            <ac:spMk id="21" creationId="{042D9E7B-D1BB-4A59-8D12-11E6C2FA55AC}"/>
          </ac:spMkLst>
        </pc:spChg>
      </pc:sldChg>
      <pc:sldChg chg="modSp">
        <pc:chgData name="Shaira Teneza" userId="54b7cb2e-4ead-41c6-a99a-9b0ab1b6b958" providerId="ADAL" clId="{BC24B20E-7694-4A00-AE9F-0B7CFAA26BD0}" dt="2023-08-17T02:13:21.191" v="10" actId="20577"/>
        <pc:sldMkLst>
          <pc:docMk/>
          <pc:sldMk cId="31317751" sldId="1032"/>
        </pc:sldMkLst>
        <pc:graphicFrameChg chg="mod">
          <ac:chgData name="Shaira Teneza" userId="54b7cb2e-4ead-41c6-a99a-9b0ab1b6b958" providerId="ADAL" clId="{BC24B20E-7694-4A00-AE9F-0B7CFAA26BD0}" dt="2023-08-17T02:13:21.191" v="10" actId="20577"/>
          <ac:graphicFrameMkLst>
            <pc:docMk/>
            <pc:sldMk cId="31317751" sldId="1032"/>
            <ac:graphicFrameMk id="6" creationId="{DFF14912-13DF-4A72-B6C5-815E285C7322}"/>
          </ac:graphicFrameMkLst>
        </pc:graphicFrameChg>
      </pc:sldChg>
      <pc:sldChg chg="modSp addCm">
        <pc:chgData name="Shaira Teneza" userId="54b7cb2e-4ead-41c6-a99a-9b0ab1b6b958" providerId="ADAL" clId="{BC24B20E-7694-4A00-AE9F-0B7CFAA26BD0}" dt="2023-08-17T01:51:10.663" v="1"/>
        <pc:sldMkLst>
          <pc:docMk/>
          <pc:sldMk cId="425394284" sldId="1038"/>
        </pc:sldMkLst>
        <pc:graphicFrameChg chg="mod">
          <ac:chgData name="Shaira Teneza" userId="54b7cb2e-4ead-41c6-a99a-9b0ab1b6b958" providerId="ADAL" clId="{BC24B20E-7694-4A00-AE9F-0B7CFAA26BD0}" dt="2023-08-17T01:50:54.460" v="0" actId="13926"/>
          <ac:graphicFrameMkLst>
            <pc:docMk/>
            <pc:sldMk cId="425394284" sldId="1038"/>
            <ac:graphicFrameMk id="6" creationId="{52061BB4-5F97-428E-BE0F-539619195CD7}"/>
          </ac:graphicFrameMkLst>
        </pc:graphicFrame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BC24B20E-7694-4A00-AE9F-0B7CFAA26BD0}" dt="2023-08-17T01:51:10.663" v="1"/>
              <pc2:cmMkLst xmlns:pc2="http://schemas.microsoft.com/office/powerpoint/2019/9/main/command">
                <pc:docMk/>
                <pc:sldMk cId="425394284" sldId="1038"/>
                <pc2:cmMk id="{22DF33EB-0F94-4042-82AC-D316FBA27569}"/>
              </pc2:cmMkLst>
            </pc226:cmChg>
          </p:ext>
        </pc:extLst>
      </pc:sldChg>
    </pc:docChg>
  </pc:docChgLst>
  <pc:docChgLst>
    <pc:chgData name="Van Matibag" userId="07d0c1fc-094e-4961-88da-74bc435cf26d" providerId="ADAL" clId="{C9DF0A4F-2169-450D-B465-5ADFFC7CCE10}"/>
    <pc:docChg chg="undo custSel modSld">
      <pc:chgData name="Van Matibag" userId="07d0c1fc-094e-4961-88da-74bc435cf26d" providerId="ADAL" clId="{C9DF0A4F-2169-450D-B465-5ADFFC7CCE10}" dt="2023-01-03T05:10:06.615" v="20"/>
      <pc:docMkLst>
        <pc:docMk/>
      </pc:docMkLst>
      <pc:sldChg chg="modSp mod">
        <pc:chgData name="Van Matibag" userId="07d0c1fc-094e-4961-88da-74bc435cf26d" providerId="ADAL" clId="{C9DF0A4F-2169-450D-B465-5ADFFC7CCE10}" dt="2023-01-03T03:26:45.008" v="12" actId="20577"/>
        <pc:sldMkLst>
          <pc:docMk/>
          <pc:sldMk cId="1250537858" sldId="423"/>
        </pc:sldMkLst>
        <pc:spChg chg="mod">
          <ac:chgData name="Van Matibag" userId="07d0c1fc-094e-4961-88da-74bc435cf26d" providerId="ADAL" clId="{C9DF0A4F-2169-450D-B465-5ADFFC7CCE10}" dt="2023-01-03T03:26:45.008" v="12" actId="20577"/>
          <ac:spMkLst>
            <pc:docMk/>
            <pc:sldMk cId="1250537858" sldId="423"/>
            <ac:spMk id="8" creationId="{6775BCBC-80AD-4BB5-B2F3-2A55BDDB08C4}"/>
          </ac:spMkLst>
        </pc:spChg>
      </pc:sldChg>
      <pc:sldChg chg="modSp mod">
        <pc:chgData name="Van Matibag" userId="07d0c1fc-094e-4961-88da-74bc435cf26d" providerId="ADAL" clId="{C9DF0A4F-2169-450D-B465-5ADFFC7CCE10}" dt="2023-01-03T03:27:15.231" v="14" actId="20577"/>
        <pc:sldMkLst>
          <pc:docMk/>
          <pc:sldMk cId="4055469947" sldId="425"/>
        </pc:sldMkLst>
        <pc:spChg chg="mod">
          <ac:chgData name="Van Matibag" userId="07d0c1fc-094e-4961-88da-74bc435cf26d" providerId="ADAL" clId="{C9DF0A4F-2169-450D-B465-5ADFFC7CCE10}" dt="2023-01-03T03:27:15.231" v="14" actId="20577"/>
          <ac:spMkLst>
            <pc:docMk/>
            <pc:sldMk cId="4055469947" sldId="425"/>
            <ac:spMk id="12" creationId="{C125ADC1-FACE-4BB7-9E27-CC7A9875370F}"/>
          </ac:spMkLst>
        </pc:spChg>
      </pc:sldChg>
      <pc:sldChg chg="modSp mod delCm">
        <pc:chgData name="Van Matibag" userId="07d0c1fc-094e-4961-88da-74bc435cf26d" providerId="ADAL" clId="{C9DF0A4F-2169-450D-B465-5ADFFC7CCE10}" dt="2023-01-03T03:26:38.042" v="10"/>
        <pc:sldMkLst>
          <pc:docMk/>
          <pc:sldMk cId="471634596" sldId="516"/>
        </pc:sldMkLst>
        <pc:spChg chg="mod">
          <ac:chgData name="Van Matibag" userId="07d0c1fc-094e-4961-88da-74bc435cf26d" providerId="ADAL" clId="{C9DF0A4F-2169-450D-B465-5ADFFC7CCE10}" dt="2023-01-03T03:26:31.445" v="9" actId="20577"/>
          <ac:spMkLst>
            <pc:docMk/>
            <pc:sldMk cId="471634596" sldId="516"/>
            <ac:spMk id="15" creationId="{4591A457-14F1-4479-B63B-00F6A7783F07}"/>
          </ac:spMkLst>
        </pc:spChg>
      </pc:sldChg>
      <pc:sldChg chg="delCm">
        <pc:chgData name="Van Matibag" userId="07d0c1fc-094e-4961-88da-74bc435cf26d" providerId="ADAL" clId="{C9DF0A4F-2169-450D-B465-5ADFFC7CCE10}" dt="2023-01-03T05:10:00.173" v="19"/>
        <pc:sldMkLst>
          <pc:docMk/>
          <pc:sldMk cId="1385239115" sldId="542"/>
        </pc:sldMkLst>
      </pc:sldChg>
      <pc:sldChg chg="delCm">
        <pc:chgData name="Van Matibag" userId="07d0c1fc-094e-4961-88da-74bc435cf26d" providerId="ADAL" clId="{C9DF0A4F-2169-450D-B465-5ADFFC7CCE10}" dt="2023-01-03T05:09:37.071" v="17"/>
        <pc:sldMkLst>
          <pc:docMk/>
          <pc:sldMk cId="1360385437" sldId="736"/>
        </pc:sldMkLst>
      </pc:sldChg>
      <pc:sldChg chg="delCm">
        <pc:chgData name="Van Matibag" userId="07d0c1fc-094e-4961-88da-74bc435cf26d" providerId="ADAL" clId="{C9DF0A4F-2169-450D-B465-5ADFFC7CCE10}" dt="2023-01-03T05:10:06.615" v="20"/>
        <pc:sldMkLst>
          <pc:docMk/>
          <pc:sldMk cId="3620894582" sldId="920"/>
        </pc:sldMkLst>
      </pc:sldChg>
      <pc:sldChg chg="addSp delSp modSp mod delCm">
        <pc:chgData name="Van Matibag" userId="07d0c1fc-094e-4961-88da-74bc435cf26d" providerId="ADAL" clId="{C9DF0A4F-2169-450D-B465-5ADFFC7CCE10}" dt="2023-01-03T05:09:47.588" v="18"/>
        <pc:sldMkLst>
          <pc:docMk/>
          <pc:sldMk cId="2586953873" sldId="1028"/>
        </pc:sldMkLst>
        <pc:picChg chg="del">
          <ac:chgData name="Van Matibag" userId="07d0c1fc-094e-4961-88da-74bc435cf26d" providerId="ADAL" clId="{C9DF0A4F-2169-450D-B465-5ADFFC7CCE10}" dt="2023-01-03T02:56:24.900" v="0" actId="478"/>
          <ac:picMkLst>
            <pc:docMk/>
            <pc:sldMk cId="2586953873" sldId="1028"/>
            <ac:picMk id="2" creationId="{426C8354-4E5C-2F78-E166-84EF04994B5B}"/>
          </ac:picMkLst>
        </pc:picChg>
        <pc:picChg chg="add del mod">
          <ac:chgData name="Van Matibag" userId="07d0c1fc-094e-4961-88da-74bc435cf26d" providerId="ADAL" clId="{C9DF0A4F-2169-450D-B465-5ADFFC7CCE10}" dt="2023-01-03T03:12:28.573" v="7" actId="478"/>
          <ac:picMkLst>
            <pc:docMk/>
            <pc:sldMk cId="2586953873" sldId="1028"/>
            <ac:picMk id="3" creationId="{371DCC47-88C9-4356-719B-63C9A1A5E17B}"/>
          </ac:picMkLst>
        </pc:picChg>
      </pc:sldChg>
      <pc:sldChg chg="addSp delSp mod">
        <pc:chgData name="Van Matibag" userId="07d0c1fc-094e-4961-88da-74bc435cf26d" providerId="ADAL" clId="{C9DF0A4F-2169-450D-B465-5ADFFC7CCE10}" dt="2023-01-03T03:30:10.502" v="16" actId="478"/>
        <pc:sldMkLst>
          <pc:docMk/>
          <pc:sldMk cId="1670094505" sldId="1062"/>
        </pc:sldMkLst>
        <pc:picChg chg="add del">
          <ac:chgData name="Van Matibag" userId="07d0c1fc-094e-4961-88da-74bc435cf26d" providerId="ADAL" clId="{C9DF0A4F-2169-450D-B465-5ADFFC7CCE10}" dt="2023-01-03T03:30:10.502" v="16" actId="478"/>
          <ac:picMkLst>
            <pc:docMk/>
            <pc:sldMk cId="1670094505" sldId="1062"/>
            <ac:picMk id="2" creationId="{00000000-0000-0000-0000-000000000000}"/>
          </ac:picMkLst>
        </pc:picChg>
      </pc:sldChg>
    </pc:docChg>
  </pc:docChgLst>
  <pc:docChgLst>
    <pc:chgData name="Lei San Agustin" userId="d8299a59-9786-404a-a65b-a702bd7a1468" providerId="ADAL" clId="{32C031CC-7BDE-4F31-A22D-76F879905D28}"/>
    <pc:docChg chg="modSld">
      <pc:chgData name="Lei San Agustin" userId="d8299a59-9786-404a-a65b-a702bd7a1468" providerId="ADAL" clId="{32C031CC-7BDE-4F31-A22D-76F879905D28}" dt="2023-04-14T06:16:41.338" v="30"/>
      <pc:docMkLst>
        <pc:docMk/>
      </pc:docMkLst>
      <pc:sldChg chg="delCm">
        <pc:chgData name="Lei San Agustin" userId="d8299a59-9786-404a-a65b-a702bd7a1468" providerId="ADAL" clId="{32C031CC-7BDE-4F31-A22D-76F879905D28}" dt="2023-04-14T06:16:22.995" v="16"/>
        <pc:sldMkLst>
          <pc:docMk/>
          <pc:sldMk cId="2474872708" sldId="486"/>
        </pc:sldMkLst>
      </pc:sldChg>
      <pc:sldChg chg="modSp mod delCm modCm">
        <pc:chgData name="Lei San Agustin" userId="d8299a59-9786-404a-a65b-a702bd7a1468" providerId="ADAL" clId="{32C031CC-7BDE-4F31-A22D-76F879905D28}" dt="2023-04-14T06:16:41.338" v="30"/>
        <pc:sldMkLst>
          <pc:docMk/>
          <pc:sldMk cId="3590345420" sldId="552"/>
        </pc:sldMkLst>
        <pc:spChg chg="mod">
          <ac:chgData name="Lei San Agustin" userId="d8299a59-9786-404a-a65b-a702bd7a1468" providerId="ADAL" clId="{32C031CC-7BDE-4F31-A22D-76F879905D28}" dt="2023-04-14T06:16:39.015" v="29" actId="13926"/>
          <ac:spMkLst>
            <pc:docMk/>
            <pc:sldMk cId="3590345420" sldId="552"/>
            <ac:spMk id="7" creationId="{DAA945A5-8FEA-4C12-8848-FA2AE3698B17}"/>
          </ac:spMkLst>
        </pc:spChg>
      </pc:sldChg>
      <pc:sldChg chg="modSp mod delCm modCm">
        <pc:chgData name="Lei San Agustin" userId="d8299a59-9786-404a-a65b-a702bd7a1468" providerId="ADAL" clId="{32C031CC-7BDE-4F31-A22D-76F879905D28}" dt="2023-04-14T06:15:39.387" v="6"/>
        <pc:sldMkLst>
          <pc:docMk/>
          <pc:sldMk cId="2296919426" sldId="903"/>
        </pc:sldMkLst>
        <pc:spChg chg="mod">
          <ac:chgData name="Lei San Agustin" userId="d8299a59-9786-404a-a65b-a702bd7a1468" providerId="ADAL" clId="{32C031CC-7BDE-4F31-A22D-76F879905D28}" dt="2023-04-14T06:15:37.292" v="5" actId="20577"/>
          <ac:spMkLst>
            <pc:docMk/>
            <pc:sldMk cId="2296919426" sldId="903"/>
            <ac:spMk id="9" creationId="{042D9E7B-D1BB-4A59-8D12-11E6C2FA55AC}"/>
          </ac:spMkLst>
        </pc:spChg>
      </pc:sldChg>
      <pc:sldChg chg="modSp mod delCm modCm">
        <pc:chgData name="Lei San Agustin" userId="d8299a59-9786-404a-a65b-a702bd7a1468" providerId="ADAL" clId="{32C031CC-7BDE-4F31-A22D-76F879905D28}" dt="2023-04-14T06:16:18.991" v="15"/>
        <pc:sldMkLst>
          <pc:docMk/>
          <pc:sldMk cId="690097022" sldId="1012"/>
        </pc:sldMkLst>
        <pc:spChg chg="mod">
          <ac:chgData name="Lei San Agustin" userId="d8299a59-9786-404a-a65b-a702bd7a1468" providerId="ADAL" clId="{32C031CC-7BDE-4F31-A22D-76F879905D28}" dt="2023-04-14T06:16:16.440" v="14" actId="20577"/>
          <ac:spMkLst>
            <pc:docMk/>
            <pc:sldMk cId="690097022" sldId="1012"/>
            <ac:spMk id="7" creationId="{2F7A963B-C256-4AA0-99F3-BB2C318F20E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ED1C9F-994E-402C-A35A-46217BE158CB}"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C883391F-9E4C-4E94-97B1-708B0E8DC386}">
      <dgm:prSet phldrT="[Text]" custT="1"/>
      <dgm:spPr/>
      <dgm:t>
        <a:bodyPr/>
        <a:lstStyle/>
        <a:p>
          <a:pPr>
            <a:buClr>
              <a:srgbClr val="262626"/>
            </a:buClr>
            <a:buFont typeface="Courier New" panose="02070309020205020404" pitchFamily="49" charset="0"/>
            <a:buChar char="o"/>
          </a:pPr>
          <a:r>
            <a:rPr lang="en-AU" sz="2200" dirty="0"/>
            <a:t>Thought processes</a:t>
          </a:r>
        </a:p>
      </dgm:t>
    </dgm:pt>
    <dgm:pt modelId="{142CF3BF-3AD8-4376-A2D0-E7F2116D279F}" type="parTrans" cxnId="{485BD98F-4D27-4498-91EA-C41EC163D4F0}">
      <dgm:prSet/>
      <dgm:spPr/>
      <dgm:t>
        <a:bodyPr/>
        <a:lstStyle/>
        <a:p>
          <a:endParaRPr lang="en-AU" sz="2200" dirty="0"/>
        </a:p>
      </dgm:t>
    </dgm:pt>
    <dgm:pt modelId="{74147188-3FD5-432C-B7DC-E8CB5B98A700}" type="sibTrans" cxnId="{485BD98F-4D27-4498-91EA-C41EC163D4F0}">
      <dgm:prSet/>
      <dgm:spPr/>
      <dgm:t>
        <a:bodyPr/>
        <a:lstStyle/>
        <a:p>
          <a:endParaRPr lang="en-AU" sz="2200" dirty="0"/>
        </a:p>
      </dgm:t>
    </dgm:pt>
    <dgm:pt modelId="{6D0ECCD9-6FF6-4E20-9258-CB3EF728845B}">
      <dgm:prSet custT="1"/>
      <dgm:spPr/>
      <dgm:t>
        <a:bodyPr/>
        <a:lstStyle/>
        <a:p>
          <a:pPr>
            <a:buClr>
              <a:srgbClr val="262626"/>
            </a:buClr>
            <a:buFont typeface="Courier New" panose="02070309020205020404" pitchFamily="49" charset="0"/>
            <a:buChar char="o"/>
          </a:pPr>
          <a:r>
            <a:rPr lang="en-AU" sz="2200" dirty="0"/>
            <a:t>Perception of reality</a:t>
          </a:r>
        </a:p>
      </dgm:t>
    </dgm:pt>
    <dgm:pt modelId="{E4E8E7EC-286F-48B9-B7B4-1E6964442820}" type="parTrans" cxnId="{6AA304E4-D153-4E97-A38D-74AEE1E0BA5B}">
      <dgm:prSet/>
      <dgm:spPr/>
      <dgm:t>
        <a:bodyPr/>
        <a:lstStyle/>
        <a:p>
          <a:endParaRPr lang="en-AU" sz="2200" dirty="0"/>
        </a:p>
      </dgm:t>
    </dgm:pt>
    <dgm:pt modelId="{16803AA0-100C-431E-8741-D691633AC1B8}" type="sibTrans" cxnId="{6AA304E4-D153-4E97-A38D-74AEE1E0BA5B}">
      <dgm:prSet/>
      <dgm:spPr/>
      <dgm:t>
        <a:bodyPr/>
        <a:lstStyle/>
        <a:p>
          <a:endParaRPr lang="en-AU" sz="2200" dirty="0"/>
        </a:p>
      </dgm:t>
    </dgm:pt>
    <dgm:pt modelId="{8CF79060-F99A-4D68-88CC-7B9FC41113B7}">
      <dgm:prSet custT="1"/>
      <dgm:spPr/>
      <dgm:t>
        <a:bodyPr/>
        <a:lstStyle/>
        <a:p>
          <a:pPr>
            <a:buClr>
              <a:srgbClr val="262626"/>
            </a:buClr>
            <a:buFont typeface="Courier New" panose="02070309020205020404" pitchFamily="49" charset="0"/>
            <a:buChar char="o"/>
          </a:pPr>
          <a:r>
            <a:rPr lang="en-AU" sz="2200" dirty="0"/>
            <a:t>Emotions</a:t>
          </a:r>
        </a:p>
      </dgm:t>
    </dgm:pt>
    <dgm:pt modelId="{08979E8B-E2BD-451C-AF6C-E9EF23517F85}" type="parTrans" cxnId="{90529526-6274-42BA-8611-673EF1612C4A}">
      <dgm:prSet/>
      <dgm:spPr/>
      <dgm:t>
        <a:bodyPr/>
        <a:lstStyle/>
        <a:p>
          <a:endParaRPr lang="en-AU" sz="2200" dirty="0"/>
        </a:p>
      </dgm:t>
    </dgm:pt>
    <dgm:pt modelId="{C3C06E36-DF00-4DD5-A478-B26D05C3E518}" type="sibTrans" cxnId="{90529526-6274-42BA-8611-673EF1612C4A}">
      <dgm:prSet/>
      <dgm:spPr/>
      <dgm:t>
        <a:bodyPr/>
        <a:lstStyle/>
        <a:p>
          <a:endParaRPr lang="en-AU" sz="2200" dirty="0"/>
        </a:p>
      </dgm:t>
    </dgm:pt>
    <dgm:pt modelId="{F4E96222-46A4-49F8-BDD8-DC8F027A38C5}">
      <dgm:prSet custT="1"/>
      <dgm:spPr/>
      <dgm:t>
        <a:bodyPr/>
        <a:lstStyle/>
        <a:p>
          <a:pPr>
            <a:buClr>
              <a:srgbClr val="262626"/>
            </a:buClr>
            <a:buFont typeface="Courier New" panose="02070309020205020404" pitchFamily="49" charset="0"/>
            <a:buChar char="o"/>
          </a:pPr>
          <a:r>
            <a:rPr lang="en-AU" sz="2200" dirty="0"/>
            <a:t>Judgement</a:t>
          </a:r>
        </a:p>
      </dgm:t>
    </dgm:pt>
    <dgm:pt modelId="{C08F2565-4341-49CF-B551-8B5186794A94}" type="parTrans" cxnId="{CD494C0F-A9D3-44DB-8691-0170FC386188}">
      <dgm:prSet/>
      <dgm:spPr/>
      <dgm:t>
        <a:bodyPr/>
        <a:lstStyle/>
        <a:p>
          <a:endParaRPr lang="en-AU" sz="2200" dirty="0"/>
        </a:p>
      </dgm:t>
    </dgm:pt>
    <dgm:pt modelId="{053E7E21-4CB5-4B9E-A7ED-3959A6B3D61B}" type="sibTrans" cxnId="{CD494C0F-A9D3-44DB-8691-0170FC386188}">
      <dgm:prSet/>
      <dgm:spPr/>
      <dgm:t>
        <a:bodyPr/>
        <a:lstStyle/>
        <a:p>
          <a:endParaRPr lang="en-AU" sz="2200" dirty="0"/>
        </a:p>
      </dgm:t>
    </dgm:pt>
    <dgm:pt modelId="{DF0CA759-607F-4872-9279-C2290BB49A1E}">
      <dgm:prSet custT="1"/>
      <dgm:spPr/>
      <dgm:t>
        <a:bodyPr/>
        <a:lstStyle/>
        <a:p>
          <a:pPr>
            <a:buClr>
              <a:srgbClr val="262626"/>
            </a:buClr>
            <a:buFont typeface="Courier New" panose="02070309020205020404" pitchFamily="49" charset="0"/>
            <a:buChar char="o"/>
          </a:pPr>
          <a:r>
            <a:rPr lang="en-AU" sz="2200" dirty="0"/>
            <a:t>Behaviour</a:t>
          </a:r>
        </a:p>
      </dgm:t>
    </dgm:pt>
    <dgm:pt modelId="{0BC6B0F7-7FCA-4D7C-9773-EFFCE3E00D60}" type="parTrans" cxnId="{74056470-7CAE-49AE-9C46-26447C59732C}">
      <dgm:prSet/>
      <dgm:spPr/>
      <dgm:t>
        <a:bodyPr/>
        <a:lstStyle/>
        <a:p>
          <a:endParaRPr lang="en-AU" sz="2200" dirty="0"/>
        </a:p>
      </dgm:t>
    </dgm:pt>
    <dgm:pt modelId="{D8460F68-49D3-41BA-9E97-3CADD066C61A}" type="sibTrans" cxnId="{74056470-7CAE-49AE-9C46-26447C59732C}">
      <dgm:prSet/>
      <dgm:spPr/>
      <dgm:t>
        <a:bodyPr/>
        <a:lstStyle/>
        <a:p>
          <a:endParaRPr lang="en-AU" sz="2200" dirty="0"/>
        </a:p>
      </dgm:t>
    </dgm:pt>
    <dgm:pt modelId="{AC81AA62-5770-47B2-B451-A1092121D5E5}" type="pres">
      <dgm:prSet presAssocID="{BEED1C9F-994E-402C-A35A-46217BE158CB}" presName="Name0" presStyleCnt="0">
        <dgm:presLayoutVars>
          <dgm:dir/>
          <dgm:resizeHandles val="exact"/>
        </dgm:presLayoutVars>
      </dgm:prSet>
      <dgm:spPr/>
    </dgm:pt>
    <dgm:pt modelId="{62BC520B-7628-4829-B773-7B7B7B3D64D4}" type="pres">
      <dgm:prSet presAssocID="{C883391F-9E4C-4E94-97B1-708B0E8DC386}" presName="node" presStyleLbl="node1" presStyleIdx="0" presStyleCnt="5">
        <dgm:presLayoutVars>
          <dgm:bulletEnabled val="1"/>
        </dgm:presLayoutVars>
      </dgm:prSet>
      <dgm:spPr/>
    </dgm:pt>
    <dgm:pt modelId="{A2DCCC73-35FC-481F-9DB4-768B6ADBC0C2}" type="pres">
      <dgm:prSet presAssocID="{74147188-3FD5-432C-B7DC-E8CB5B98A700}" presName="sibTrans" presStyleCnt="0"/>
      <dgm:spPr/>
    </dgm:pt>
    <dgm:pt modelId="{2AC4E275-3819-446E-AB02-71ED0BC09B9B}" type="pres">
      <dgm:prSet presAssocID="{6D0ECCD9-6FF6-4E20-9258-CB3EF728845B}" presName="node" presStyleLbl="node1" presStyleIdx="1" presStyleCnt="5">
        <dgm:presLayoutVars>
          <dgm:bulletEnabled val="1"/>
        </dgm:presLayoutVars>
      </dgm:prSet>
      <dgm:spPr/>
    </dgm:pt>
    <dgm:pt modelId="{BB80CD7D-9597-4E7E-8BC0-DAC710F7C414}" type="pres">
      <dgm:prSet presAssocID="{16803AA0-100C-431E-8741-D691633AC1B8}" presName="sibTrans" presStyleCnt="0"/>
      <dgm:spPr/>
    </dgm:pt>
    <dgm:pt modelId="{A25C01AF-2E0E-46E6-B2A1-D76DA8C7992F}" type="pres">
      <dgm:prSet presAssocID="{8CF79060-F99A-4D68-88CC-7B9FC41113B7}" presName="node" presStyleLbl="node1" presStyleIdx="2" presStyleCnt="5">
        <dgm:presLayoutVars>
          <dgm:bulletEnabled val="1"/>
        </dgm:presLayoutVars>
      </dgm:prSet>
      <dgm:spPr/>
    </dgm:pt>
    <dgm:pt modelId="{01671BB7-1A69-47C8-A168-6DBD51FED905}" type="pres">
      <dgm:prSet presAssocID="{C3C06E36-DF00-4DD5-A478-B26D05C3E518}" presName="sibTrans" presStyleCnt="0"/>
      <dgm:spPr/>
    </dgm:pt>
    <dgm:pt modelId="{147EEBB8-E70F-4D96-8852-B459567D8ABD}" type="pres">
      <dgm:prSet presAssocID="{F4E96222-46A4-49F8-BDD8-DC8F027A38C5}" presName="node" presStyleLbl="node1" presStyleIdx="3" presStyleCnt="5">
        <dgm:presLayoutVars>
          <dgm:bulletEnabled val="1"/>
        </dgm:presLayoutVars>
      </dgm:prSet>
      <dgm:spPr/>
    </dgm:pt>
    <dgm:pt modelId="{64D1CD84-0306-4F88-AAF3-CE77873DDD5E}" type="pres">
      <dgm:prSet presAssocID="{053E7E21-4CB5-4B9E-A7ED-3959A6B3D61B}" presName="sibTrans" presStyleCnt="0"/>
      <dgm:spPr/>
    </dgm:pt>
    <dgm:pt modelId="{997E513B-95B1-452F-A0F8-8AD1F51B2B0F}" type="pres">
      <dgm:prSet presAssocID="{DF0CA759-607F-4872-9279-C2290BB49A1E}" presName="node" presStyleLbl="node1" presStyleIdx="4" presStyleCnt="5">
        <dgm:presLayoutVars>
          <dgm:bulletEnabled val="1"/>
        </dgm:presLayoutVars>
      </dgm:prSet>
      <dgm:spPr/>
    </dgm:pt>
  </dgm:ptLst>
  <dgm:cxnLst>
    <dgm:cxn modelId="{98615F01-6BC4-409A-A468-FEF99323B883}" type="presOf" srcId="{8CF79060-F99A-4D68-88CC-7B9FC41113B7}" destId="{A25C01AF-2E0E-46E6-B2A1-D76DA8C7992F}" srcOrd="0" destOrd="0" presId="urn:microsoft.com/office/officeart/2005/8/layout/hList6"/>
    <dgm:cxn modelId="{CD494C0F-A9D3-44DB-8691-0170FC386188}" srcId="{BEED1C9F-994E-402C-A35A-46217BE158CB}" destId="{F4E96222-46A4-49F8-BDD8-DC8F027A38C5}" srcOrd="3" destOrd="0" parTransId="{C08F2565-4341-49CF-B551-8B5186794A94}" sibTransId="{053E7E21-4CB5-4B9E-A7ED-3959A6B3D61B}"/>
    <dgm:cxn modelId="{90529526-6274-42BA-8611-673EF1612C4A}" srcId="{BEED1C9F-994E-402C-A35A-46217BE158CB}" destId="{8CF79060-F99A-4D68-88CC-7B9FC41113B7}" srcOrd="2" destOrd="0" parTransId="{08979E8B-E2BD-451C-AF6C-E9EF23517F85}" sibTransId="{C3C06E36-DF00-4DD5-A478-B26D05C3E518}"/>
    <dgm:cxn modelId="{B9048F2E-31F5-4DE0-B613-784F78A9A55B}" type="presOf" srcId="{F4E96222-46A4-49F8-BDD8-DC8F027A38C5}" destId="{147EEBB8-E70F-4D96-8852-B459567D8ABD}" srcOrd="0" destOrd="0" presId="urn:microsoft.com/office/officeart/2005/8/layout/hList6"/>
    <dgm:cxn modelId="{74056470-7CAE-49AE-9C46-26447C59732C}" srcId="{BEED1C9F-994E-402C-A35A-46217BE158CB}" destId="{DF0CA759-607F-4872-9279-C2290BB49A1E}" srcOrd="4" destOrd="0" parTransId="{0BC6B0F7-7FCA-4D7C-9773-EFFCE3E00D60}" sibTransId="{D8460F68-49D3-41BA-9E97-3CADD066C61A}"/>
    <dgm:cxn modelId="{ADCF2982-1B59-4F93-8487-6732D56E10A1}" type="presOf" srcId="{6D0ECCD9-6FF6-4E20-9258-CB3EF728845B}" destId="{2AC4E275-3819-446E-AB02-71ED0BC09B9B}" srcOrd="0" destOrd="0" presId="urn:microsoft.com/office/officeart/2005/8/layout/hList6"/>
    <dgm:cxn modelId="{485BD98F-4D27-4498-91EA-C41EC163D4F0}" srcId="{BEED1C9F-994E-402C-A35A-46217BE158CB}" destId="{C883391F-9E4C-4E94-97B1-708B0E8DC386}" srcOrd="0" destOrd="0" parTransId="{142CF3BF-3AD8-4376-A2D0-E7F2116D279F}" sibTransId="{74147188-3FD5-432C-B7DC-E8CB5B98A700}"/>
    <dgm:cxn modelId="{DF40F6B3-AB6F-43B6-B3D7-BA96300CCFF7}" type="presOf" srcId="{DF0CA759-607F-4872-9279-C2290BB49A1E}" destId="{997E513B-95B1-452F-A0F8-8AD1F51B2B0F}" srcOrd="0" destOrd="0" presId="urn:microsoft.com/office/officeart/2005/8/layout/hList6"/>
    <dgm:cxn modelId="{987246CC-1A9A-432A-B172-F51AB07B954D}" type="presOf" srcId="{BEED1C9F-994E-402C-A35A-46217BE158CB}" destId="{AC81AA62-5770-47B2-B451-A1092121D5E5}" srcOrd="0" destOrd="0" presId="urn:microsoft.com/office/officeart/2005/8/layout/hList6"/>
    <dgm:cxn modelId="{6AA304E4-D153-4E97-A38D-74AEE1E0BA5B}" srcId="{BEED1C9F-994E-402C-A35A-46217BE158CB}" destId="{6D0ECCD9-6FF6-4E20-9258-CB3EF728845B}" srcOrd="1" destOrd="0" parTransId="{E4E8E7EC-286F-48B9-B7B4-1E6964442820}" sibTransId="{16803AA0-100C-431E-8741-D691633AC1B8}"/>
    <dgm:cxn modelId="{2878DDF4-1A09-4661-900C-6893C890A722}" type="presOf" srcId="{C883391F-9E4C-4E94-97B1-708B0E8DC386}" destId="{62BC520B-7628-4829-B773-7B7B7B3D64D4}" srcOrd="0" destOrd="0" presId="urn:microsoft.com/office/officeart/2005/8/layout/hList6"/>
    <dgm:cxn modelId="{309A53B1-06EF-412A-B18B-F656325C195C}" type="presParOf" srcId="{AC81AA62-5770-47B2-B451-A1092121D5E5}" destId="{62BC520B-7628-4829-B773-7B7B7B3D64D4}" srcOrd="0" destOrd="0" presId="urn:microsoft.com/office/officeart/2005/8/layout/hList6"/>
    <dgm:cxn modelId="{20C3228F-1FF2-49C7-9A20-641F67C1F2AE}" type="presParOf" srcId="{AC81AA62-5770-47B2-B451-A1092121D5E5}" destId="{A2DCCC73-35FC-481F-9DB4-768B6ADBC0C2}" srcOrd="1" destOrd="0" presId="urn:microsoft.com/office/officeart/2005/8/layout/hList6"/>
    <dgm:cxn modelId="{DA7602DD-B04E-478D-8EA9-627CD1A40B9D}" type="presParOf" srcId="{AC81AA62-5770-47B2-B451-A1092121D5E5}" destId="{2AC4E275-3819-446E-AB02-71ED0BC09B9B}" srcOrd="2" destOrd="0" presId="urn:microsoft.com/office/officeart/2005/8/layout/hList6"/>
    <dgm:cxn modelId="{0B367F51-E2CC-4CE8-86E5-3FC233FBF4B6}" type="presParOf" srcId="{AC81AA62-5770-47B2-B451-A1092121D5E5}" destId="{BB80CD7D-9597-4E7E-8BC0-DAC710F7C414}" srcOrd="3" destOrd="0" presId="urn:microsoft.com/office/officeart/2005/8/layout/hList6"/>
    <dgm:cxn modelId="{CE9EC3E4-DE92-4219-9F9B-A108157BC831}" type="presParOf" srcId="{AC81AA62-5770-47B2-B451-A1092121D5E5}" destId="{A25C01AF-2E0E-46E6-B2A1-D76DA8C7992F}" srcOrd="4" destOrd="0" presId="urn:microsoft.com/office/officeart/2005/8/layout/hList6"/>
    <dgm:cxn modelId="{E2E982DC-396D-4462-A859-16444E627A84}" type="presParOf" srcId="{AC81AA62-5770-47B2-B451-A1092121D5E5}" destId="{01671BB7-1A69-47C8-A168-6DBD51FED905}" srcOrd="5" destOrd="0" presId="urn:microsoft.com/office/officeart/2005/8/layout/hList6"/>
    <dgm:cxn modelId="{393985EB-7F73-4CD7-B394-B54E0AFF9D6E}" type="presParOf" srcId="{AC81AA62-5770-47B2-B451-A1092121D5E5}" destId="{147EEBB8-E70F-4D96-8852-B459567D8ABD}" srcOrd="6" destOrd="0" presId="urn:microsoft.com/office/officeart/2005/8/layout/hList6"/>
    <dgm:cxn modelId="{4444C9CA-5CDD-4D5F-AC86-98CB7B845B2D}" type="presParOf" srcId="{AC81AA62-5770-47B2-B451-A1092121D5E5}" destId="{64D1CD84-0306-4F88-AAF3-CE77873DDD5E}" srcOrd="7" destOrd="0" presId="urn:microsoft.com/office/officeart/2005/8/layout/hList6"/>
    <dgm:cxn modelId="{03747FC9-8132-45A4-A988-24979FF5CA56}" type="presParOf" srcId="{AC81AA62-5770-47B2-B451-A1092121D5E5}" destId="{997E513B-95B1-452F-A0F8-8AD1F51B2B0F}"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A88244-4E0F-B049-95D9-36DF7D1782A0}"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C376EAEC-4557-6A42-AAE1-27CC3C10D921}">
      <dgm:prSet phldrT="[Text]" custT="1"/>
      <dgm:spPr/>
      <dgm:t>
        <a:bodyPr/>
        <a:lstStyle/>
        <a:p>
          <a:pPr>
            <a:buFont typeface="Wingdings" pitchFamily="2" charset="2"/>
            <a:buChar char=""/>
          </a:pPr>
          <a:r>
            <a:rPr lang="en-AU" sz="2200" dirty="0"/>
            <a:t>Mental health problems, such as depression</a:t>
          </a:r>
          <a:endParaRPr lang="en-US" sz="2200" dirty="0"/>
        </a:p>
      </dgm:t>
    </dgm:pt>
    <dgm:pt modelId="{6CEA8C60-6B99-634C-A7B7-FD59CBC4D10D}" type="parTrans" cxnId="{B8C24D5E-1488-074C-A02C-CB04A2774301}">
      <dgm:prSet/>
      <dgm:spPr/>
      <dgm:t>
        <a:bodyPr/>
        <a:lstStyle/>
        <a:p>
          <a:endParaRPr lang="en-US" sz="2200"/>
        </a:p>
      </dgm:t>
    </dgm:pt>
    <dgm:pt modelId="{3B3120B9-CD5B-8649-8959-BBA5C8A445FD}" type="sibTrans" cxnId="{B8C24D5E-1488-074C-A02C-CB04A2774301}">
      <dgm:prSet/>
      <dgm:spPr/>
      <dgm:t>
        <a:bodyPr/>
        <a:lstStyle/>
        <a:p>
          <a:endParaRPr lang="en-US" sz="2200"/>
        </a:p>
      </dgm:t>
    </dgm:pt>
    <dgm:pt modelId="{2B4D97DD-CA65-F547-9FFA-070E83C86ABD}">
      <dgm:prSet custT="1"/>
      <dgm:spPr/>
      <dgm:t>
        <a:bodyPr/>
        <a:lstStyle/>
        <a:p>
          <a:pPr>
            <a:buFont typeface="Wingdings" pitchFamily="2" charset="2"/>
            <a:buChar char=""/>
          </a:pPr>
          <a:r>
            <a:rPr lang="en-AU" sz="2200" dirty="0"/>
            <a:t>Overeating and obesity</a:t>
          </a:r>
          <a:endParaRPr lang="en-PH" sz="2200" dirty="0"/>
        </a:p>
      </dgm:t>
    </dgm:pt>
    <dgm:pt modelId="{1401CCA6-4580-6645-959B-5F6D563B24AC}" type="parTrans" cxnId="{442598A7-3AC1-4246-9631-7ABE84F60B42}">
      <dgm:prSet/>
      <dgm:spPr/>
      <dgm:t>
        <a:bodyPr/>
        <a:lstStyle/>
        <a:p>
          <a:endParaRPr lang="en-US" sz="2200"/>
        </a:p>
      </dgm:t>
    </dgm:pt>
    <dgm:pt modelId="{1921535C-C199-8042-BEA8-B3089E95C4CC}" type="sibTrans" cxnId="{442598A7-3AC1-4246-9631-7ABE84F60B42}">
      <dgm:prSet/>
      <dgm:spPr/>
      <dgm:t>
        <a:bodyPr/>
        <a:lstStyle/>
        <a:p>
          <a:endParaRPr lang="en-US" sz="2200"/>
        </a:p>
      </dgm:t>
    </dgm:pt>
    <dgm:pt modelId="{15650C0E-38AC-1948-A2BA-9266ACE3B816}">
      <dgm:prSet custT="1"/>
      <dgm:spPr/>
      <dgm:t>
        <a:bodyPr/>
        <a:lstStyle/>
        <a:p>
          <a:pPr>
            <a:buFont typeface="Wingdings" pitchFamily="2" charset="2"/>
            <a:buChar char=""/>
          </a:pPr>
          <a:r>
            <a:rPr lang="en-AU" sz="2200" dirty="0"/>
            <a:t>Undereating</a:t>
          </a:r>
          <a:endParaRPr lang="en-PH" sz="2200" dirty="0"/>
        </a:p>
      </dgm:t>
    </dgm:pt>
    <dgm:pt modelId="{5A2D524C-738F-BB4F-8D3F-89CE36113D82}" type="parTrans" cxnId="{A55EF615-6C22-244E-A0EF-0B99DBFB13F5}">
      <dgm:prSet/>
      <dgm:spPr/>
      <dgm:t>
        <a:bodyPr/>
        <a:lstStyle/>
        <a:p>
          <a:endParaRPr lang="en-US" sz="2200"/>
        </a:p>
      </dgm:t>
    </dgm:pt>
    <dgm:pt modelId="{F6CF9CED-785F-6043-9560-6F50023B2C56}" type="sibTrans" cxnId="{A55EF615-6C22-244E-A0EF-0B99DBFB13F5}">
      <dgm:prSet/>
      <dgm:spPr/>
      <dgm:t>
        <a:bodyPr/>
        <a:lstStyle/>
        <a:p>
          <a:endParaRPr lang="en-US" sz="2200"/>
        </a:p>
      </dgm:t>
    </dgm:pt>
    <dgm:pt modelId="{0E792C2E-415C-FE49-95FD-580F493B4E6B}">
      <dgm:prSet custT="1"/>
      <dgm:spPr/>
      <dgm:t>
        <a:bodyPr/>
        <a:lstStyle/>
        <a:p>
          <a:pPr>
            <a:buFont typeface="Wingdings" pitchFamily="2" charset="2"/>
            <a:buChar char=""/>
          </a:pPr>
          <a:r>
            <a:rPr lang="en-AU" sz="2200" dirty="0"/>
            <a:t>Fatigue and physical injury</a:t>
          </a:r>
          <a:endParaRPr lang="en-PH" sz="2200" dirty="0"/>
        </a:p>
      </dgm:t>
    </dgm:pt>
    <dgm:pt modelId="{9E486A5D-C3B1-C34B-8F86-2140616566B7}" type="parTrans" cxnId="{A8CD0D5D-1FA1-5341-8ABD-1E29E2899254}">
      <dgm:prSet/>
      <dgm:spPr/>
      <dgm:t>
        <a:bodyPr/>
        <a:lstStyle/>
        <a:p>
          <a:endParaRPr lang="en-US" sz="2200"/>
        </a:p>
      </dgm:t>
    </dgm:pt>
    <dgm:pt modelId="{9B471DA2-49A0-514C-BC7C-6E40E2E77FC2}" type="sibTrans" cxnId="{A8CD0D5D-1FA1-5341-8ABD-1E29E2899254}">
      <dgm:prSet/>
      <dgm:spPr/>
      <dgm:t>
        <a:bodyPr/>
        <a:lstStyle/>
        <a:p>
          <a:endParaRPr lang="en-US" sz="2200"/>
        </a:p>
      </dgm:t>
    </dgm:pt>
    <dgm:pt modelId="{5D559965-EF35-D346-AFB6-952BA902A5B4}" type="pres">
      <dgm:prSet presAssocID="{2EA88244-4E0F-B049-95D9-36DF7D1782A0}" presName="linear" presStyleCnt="0">
        <dgm:presLayoutVars>
          <dgm:dir/>
          <dgm:animLvl val="lvl"/>
          <dgm:resizeHandles val="exact"/>
        </dgm:presLayoutVars>
      </dgm:prSet>
      <dgm:spPr/>
    </dgm:pt>
    <dgm:pt modelId="{07777BE3-D91C-3B4D-AD6A-CFEFDC23EBA4}" type="pres">
      <dgm:prSet presAssocID="{C376EAEC-4557-6A42-AAE1-27CC3C10D921}" presName="parentLin" presStyleCnt="0"/>
      <dgm:spPr/>
    </dgm:pt>
    <dgm:pt modelId="{0AB7B65A-2639-AF4A-9097-4436C88D4982}" type="pres">
      <dgm:prSet presAssocID="{C376EAEC-4557-6A42-AAE1-27CC3C10D921}" presName="parentLeftMargin" presStyleLbl="node1" presStyleIdx="0" presStyleCnt="4"/>
      <dgm:spPr/>
    </dgm:pt>
    <dgm:pt modelId="{DCC71A1D-2D32-534E-B4DA-708053E2B5D0}" type="pres">
      <dgm:prSet presAssocID="{C376EAEC-4557-6A42-AAE1-27CC3C10D921}" presName="parentText" presStyleLbl="node1" presStyleIdx="0" presStyleCnt="4">
        <dgm:presLayoutVars>
          <dgm:chMax val="0"/>
          <dgm:bulletEnabled val="1"/>
        </dgm:presLayoutVars>
      </dgm:prSet>
      <dgm:spPr/>
    </dgm:pt>
    <dgm:pt modelId="{15F7560F-68FB-8145-A02F-E34588107DAD}" type="pres">
      <dgm:prSet presAssocID="{C376EAEC-4557-6A42-AAE1-27CC3C10D921}" presName="negativeSpace" presStyleCnt="0"/>
      <dgm:spPr/>
    </dgm:pt>
    <dgm:pt modelId="{AD9793F3-2999-2342-B6FD-6B22E3305568}" type="pres">
      <dgm:prSet presAssocID="{C376EAEC-4557-6A42-AAE1-27CC3C10D921}" presName="childText" presStyleLbl="conFgAcc1" presStyleIdx="0" presStyleCnt="4">
        <dgm:presLayoutVars>
          <dgm:bulletEnabled val="1"/>
        </dgm:presLayoutVars>
      </dgm:prSet>
      <dgm:spPr/>
    </dgm:pt>
    <dgm:pt modelId="{A92DEBFE-F23E-1F4C-87D7-CC39823B4F0A}" type="pres">
      <dgm:prSet presAssocID="{3B3120B9-CD5B-8649-8959-BBA5C8A445FD}" presName="spaceBetweenRectangles" presStyleCnt="0"/>
      <dgm:spPr/>
    </dgm:pt>
    <dgm:pt modelId="{D40C1B48-C6BB-5544-88BA-A435DC7AB67F}" type="pres">
      <dgm:prSet presAssocID="{2B4D97DD-CA65-F547-9FFA-070E83C86ABD}" presName="parentLin" presStyleCnt="0"/>
      <dgm:spPr/>
    </dgm:pt>
    <dgm:pt modelId="{FA0FAD68-86CA-3048-AC7A-F5571FF32312}" type="pres">
      <dgm:prSet presAssocID="{2B4D97DD-CA65-F547-9FFA-070E83C86ABD}" presName="parentLeftMargin" presStyleLbl="node1" presStyleIdx="0" presStyleCnt="4"/>
      <dgm:spPr/>
    </dgm:pt>
    <dgm:pt modelId="{D7FE1F2D-B51F-3747-A973-935E427BCA96}" type="pres">
      <dgm:prSet presAssocID="{2B4D97DD-CA65-F547-9FFA-070E83C86ABD}" presName="parentText" presStyleLbl="node1" presStyleIdx="1" presStyleCnt="4">
        <dgm:presLayoutVars>
          <dgm:chMax val="0"/>
          <dgm:bulletEnabled val="1"/>
        </dgm:presLayoutVars>
      </dgm:prSet>
      <dgm:spPr/>
    </dgm:pt>
    <dgm:pt modelId="{3803BE67-0F66-754E-A2B8-4E25F7533951}" type="pres">
      <dgm:prSet presAssocID="{2B4D97DD-CA65-F547-9FFA-070E83C86ABD}" presName="negativeSpace" presStyleCnt="0"/>
      <dgm:spPr/>
    </dgm:pt>
    <dgm:pt modelId="{72E16DA6-FD54-8040-B002-E87ABB2D0C8E}" type="pres">
      <dgm:prSet presAssocID="{2B4D97DD-CA65-F547-9FFA-070E83C86ABD}" presName="childText" presStyleLbl="conFgAcc1" presStyleIdx="1" presStyleCnt="4">
        <dgm:presLayoutVars>
          <dgm:bulletEnabled val="1"/>
        </dgm:presLayoutVars>
      </dgm:prSet>
      <dgm:spPr/>
    </dgm:pt>
    <dgm:pt modelId="{E143AC17-AE54-7246-B50A-798C9DCFA24D}" type="pres">
      <dgm:prSet presAssocID="{1921535C-C199-8042-BEA8-B3089E95C4CC}" presName="spaceBetweenRectangles" presStyleCnt="0"/>
      <dgm:spPr/>
    </dgm:pt>
    <dgm:pt modelId="{55963E89-A80D-AC44-84CD-F917DEF80476}" type="pres">
      <dgm:prSet presAssocID="{15650C0E-38AC-1948-A2BA-9266ACE3B816}" presName="parentLin" presStyleCnt="0"/>
      <dgm:spPr/>
    </dgm:pt>
    <dgm:pt modelId="{C09AB43F-F8BA-6D4C-BAE9-60D7E38FD5F8}" type="pres">
      <dgm:prSet presAssocID="{15650C0E-38AC-1948-A2BA-9266ACE3B816}" presName="parentLeftMargin" presStyleLbl="node1" presStyleIdx="1" presStyleCnt="4"/>
      <dgm:spPr/>
    </dgm:pt>
    <dgm:pt modelId="{124FE436-9F9B-DD4F-BE67-D523370F280F}" type="pres">
      <dgm:prSet presAssocID="{15650C0E-38AC-1948-A2BA-9266ACE3B816}" presName="parentText" presStyleLbl="node1" presStyleIdx="2" presStyleCnt="4">
        <dgm:presLayoutVars>
          <dgm:chMax val="0"/>
          <dgm:bulletEnabled val="1"/>
        </dgm:presLayoutVars>
      </dgm:prSet>
      <dgm:spPr/>
    </dgm:pt>
    <dgm:pt modelId="{8D3A06E5-8946-5A4C-B0FC-4652D4564000}" type="pres">
      <dgm:prSet presAssocID="{15650C0E-38AC-1948-A2BA-9266ACE3B816}" presName="negativeSpace" presStyleCnt="0"/>
      <dgm:spPr/>
    </dgm:pt>
    <dgm:pt modelId="{CD09C0B4-4500-BB4D-AE6E-07BB6CA61223}" type="pres">
      <dgm:prSet presAssocID="{15650C0E-38AC-1948-A2BA-9266ACE3B816}" presName="childText" presStyleLbl="conFgAcc1" presStyleIdx="2" presStyleCnt="4">
        <dgm:presLayoutVars>
          <dgm:bulletEnabled val="1"/>
        </dgm:presLayoutVars>
      </dgm:prSet>
      <dgm:spPr/>
    </dgm:pt>
    <dgm:pt modelId="{6D992083-4618-4E47-997A-46C45BECA566}" type="pres">
      <dgm:prSet presAssocID="{F6CF9CED-785F-6043-9560-6F50023B2C56}" presName="spaceBetweenRectangles" presStyleCnt="0"/>
      <dgm:spPr/>
    </dgm:pt>
    <dgm:pt modelId="{BDA05EAB-24C8-6248-BCBA-108FE2A5D959}" type="pres">
      <dgm:prSet presAssocID="{0E792C2E-415C-FE49-95FD-580F493B4E6B}" presName="parentLin" presStyleCnt="0"/>
      <dgm:spPr/>
    </dgm:pt>
    <dgm:pt modelId="{5A06A01B-A6FE-7D49-8DB0-1EEF06685756}" type="pres">
      <dgm:prSet presAssocID="{0E792C2E-415C-FE49-95FD-580F493B4E6B}" presName="parentLeftMargin" presStyleLbl="node1" presStyleIdx="2" presStyleCnt="4"/>
      <dgm:spPr/>
    </dgm:pt>
    <dgm:pt modelId="{225BD48A-61BB-0E42-94E6-4B0061AB6CBD}" type="pres">
      <dgm:prSet presAssocID="{0E792C2E-415C-FE49-95FD-580F493B4E6B}" presName="parentText" presStyleLbl="node1" presStyleIdx="3" presStyleCnt="4">
        <dgm:presLayoutVars>
          <dgm:chMax val="0"/>
          <dgm:bulletEnabled val="1"/>
        </dgm:presLayoutVars>
      </dgm:prSet>
      <dgm:spPr/>
    </dgm:pt>
    <dgm:pt modelId="{68D50C68-EA0C-6244-A23C-3F162D972A90}" type="pres">
      <dgm:prSet presAssocID="{0E792C2E-415C-FE49-95FD-580F493B4E6B}" presName="negativeSpace" presStyleCnt="0"/>
      <dgm:spPr/>
    </dgm:pt>
    <dgm:pt modelId="{5FFB75D4-87CB-214A-829B-E0E7A086FB30}" type="pres">
      <dgm:prSet presAssocID="{0E792C2E-415C-FE49-95FD-580F493B4E6B}" presName="childText" presStyleLbl="conFgAcc1" presStyleIdx="3" presStyleCnt="4">
        <dgm:presLayoutVars>
          <dgm:bulletEnabled val="1"/>
        </dgm:presLayoutVars>
      </dgm:prSet>
      <dgm:spPr/>
    </dgm:pt>
  </dgm:ptLst>
  <dgm:cxnLst>
    <dgm:cxn modelId="{A55EF615-6C22-244E-A0EF-0B99DBFB13F5}" srcId="{2EA88244-4E0F-B049-95D9-36DF7D1782A0}" destId="{15650C0E-38AC-1948-A2BA-9266ACE3B816}" srcOrd="2" destOrd="0" parTransId="{5A2D524C-738F-BB4F-8D3F-89CE36113D82}" sibTransId="{F6CF9CED-785F-6043-9560-6F50023B2C56}"/>
    <dgm:cxn modelId="{9F0C9C17-A324-2A41-8C89-EF27C8250585}" type="presOf" srcId="{2EA88244-4E0F-B049-95D9-36DF7D1782A0}" destId="{5D559965-EF35-D346-AFB6-952BA902A5B4}" srcOrd="0" destOrd="0" presId="urn:microsoft.com/office/officeart/2005/8/layout/list1"/>
    <dgm:cxn modelId="{A8CD0D5D-1FA1-5341-8ABD-1E29E2899254}" srcId="{2EA88244-4E0F-B049-95D9-36DF7D1782A0}" destId="{0E792C2E-415C-FE49-95FD-580F493B4E6B}" srcOrd="3" destOrd="0" parTransId="{9E486A5D-C3B1-C34B-8F86-2140616566B7}" sibTransId="{9B471DA2-49A0-514C-BC7C-6E40E2E77FC2}"/>
    <dgm:cxn modelId="{B8C24D5E-1488-074C-A02C-CB04A2774301}" srcId="{2EA88244-4E0F-B049-95D9-36DF7D1782A0}" destId="{C376EAEC-4557-6A42-AAE1-27CC3C10D921}" srcOrd="0" destOrd="0" parTransId="{6CEA8C60-6B99-634C-A7B7-FD59CBC4D10D}" sibTransId="{3B3120B9-CD5B-8649-8959-BBA5C8A445FD}"/>
    <dgm:cxn modelId="{7053655F-7B0C-C841-B9E5-E06E4B14E9E1}" type="presOf" srcId="{2B4D97DD-CA65-F547-9FFA-070E83C86ABD}" destId="{D7FE1F2D-B51F-3747-A973-935E427BCA96}" srcOrd="1" destOrd="0" presId="urn:microsoft.com/office/officeart/2005/8/layout/list1"/>
    <dgm:cxn modelId="{DFB2A863-EC7A-E940-99B6-E12B2285E3F9}" type="presOf" srcId="{0E792C2E-415C-FE49-95FD-580F493B4E6B}" destId="{5A06A01B-A6FE-7D49-8DB0-1EEF06685756}" srcOrd="0" destOrd="0" presId="urn:microsoft.com/office/officeart/2005/8/layout/list1"/>
    <dgm:cxn modelId="{D22DEC8A-C713-D741-B0D9-7AB0684F24B1}" type="presOf" srcId="{2B4D97DD-CA65-F547-9FFA-070E83C86ABD}" destId="{FA0FAD68-86CA-3048-AC7A-F5571FF32312}" srcOrd="0" destOrd="0" presId="urn:microsoft.com/office/officeart/2005/8/layout/list1"/>
    <dgm:cxn modelId="{A0311C9E-83A0-9F42-B1DA-687F1819E4D0}" type="presOf" srcId="{15650C0E-38AC-1948-A2BA-9266ACE3B816}" destId="{124FE436-9F9B-DD4F-BE67-D523370F280F}" srcOrd="1" destOrd="0" presId="urn:microsoft.com/office/officeart/2005/8/layout/list1"/>
    <dgm:cxn modelId="{1C8160A1-38BA-E448-B9A5-8B8113BDF6FE}" type="presOf" srcId="{C376EAEC-4557-6A42-AAE1-27CC3C10D921}" destId="{0AB7B65A-2639-AF4A-9097-4436C88D4982}" srcOrd="0" destOrd="0" presId="urn:microsoft.com/office/officeart/2005/8/layout/list1"/>
    <dgm:cxn modelId="{FE521DA3-726E-5F44-9591-EBECD1F3C252}" type="presOf" srcId="{0E792C2E-415C-FE49-95FD-580F493B4E6B}" destId="{225BD48A-61BB-0E42-94E6-4B0061AB6CBD}" srcOrd="1" destOrd="0" presId="urn:microsoft.com/office/officeart/2005/8/layout/list1"/>
    <dgm:cxn modelId="{442598A7-3AC1-4246-9631-7ABE84F60B42}" srcId="{2EA88244-4E0F-B049-95D9-36DF7D1782A0}" destId="{2B4D97DD-CA65-F547-9FFA-070E83C86ABD}" srcOrd="1" destOrd="0" parTransId="{1401CCA6-4580-6645-959B-5F6D563B24AC}" sibTransId="{1921535C-C199-8042-BEA8-B3089E95C4CC}"/>
    <dgm:cxn modelId="{BE3DFDAB-7C99-3547-ACA1-C367FF29C896}" type="presOf" srcId="{15650C0E-38AC-1948-A2BA-9266ACE3B816}" destId="{C09AB43F-F8BA-6D4C-BAE9-60D7E38FD5F8}" srcOrd="0" destOrd="0" presId="urn:microsoft.com/office/officeart/2005/8/layout/list1"/>
    <dgm:cxn modelId="{1F0E63B2-5094-0041-AAA3-9A9D968C830B}" type="presOf" srcId="{C376EAEC-4557-6A42-AAE1-27CC3C10D921}" destId="{DCC71A1D-2D32-534E-B4DA-708053E2B5D0}" srcOrd="1" destOrd="0" presId="urn:microsoft.com/office/officeart/2005/8/layout/list1"/>
    <dgm:cxn modelId="{587003C3-24BD-0B43-8AAF-0D8E4D0FA4BD}" type="presParOf" srcId="{5D559965-EF35-D346-AFB6-952BA902A5B4}" destId="{07777BE3-D91C-3B4D-AD6A-CFEFDC23EBA4}" srcOrd="0" destOrd="0" presId="urn:microsoft.com/office/officeart/2005/8/layout/list1"/>
    <dgm:cxn modelId="{1CEA6D47-DE18-6847-99A2-8FA20EE7A7E5}" type="presParOf" srcId="{07777BE3-D91C-3B4D-AD6A-CFEFDC23EBA4}" destId="{0AB7B65A-2639-AF4A-9097-4436C88D4982}" srcOrd="0" destOrd="0" presId="urn:microsoft.com/office/officeart/2005/8/layout/list1"/>
    <dgm:cxn modelId="{D5DD8177-B33C-F743-B6D3-91C400915502}" type="presParOf" srcId="{07777BE3-D91C-3B4D-AD6A-CFEFDC23EBA4}" destId="{DCC71A1D-2D32-534E-B4DA-708053E2B5D0}" srcOrd="1" destOrd="0" presId="urn:microsoft.com/office/officeart/2005/8/layout/list1"/>
    <dgm:cxn modelId="{62ADA10B-2900-F548-B3D1-46E1DD97655A}" type="presParOf" srcId="{5D559965-EF35-D346-AFB6-952BA902A5B4}" destId="{15F7560F-68FB-8145-A02F-E34588107DAD}" srcOrd="1" destOrd="0" presId="urn:microsoft.com/office/officeart/2005/8/layout/list1"/>
    <dgm:cxn modelId="{BBEB90EB-8F87-D245-BF62-BC8DDC9C906E}" type="presParOf" srcId="{5D559965-EF35-D346-AFB6-952BA902A5B4}" destId="{AD9793F3-2999-2342-B6FD-6B22E3305568}" srcOrd="2" destOrd="0" presId="urn:microsoft.com/office/officeart/2005/8/layout/list1"/>
    <dgm:cxn modelId="{E2D059C2-DBEC-FD4C-9AE5-DB7C4B713E28}" type="presParOf" srcId="{5D559965-EF35-D346-AFB6-952BA902A5B4}" destId="{A92DEBFE-F23E-1F4C-87D7-CC39823B4F0A}" srcOrd="3" destOrd="0" presId="urn:microsoft.com/office/officeart/2005/8/layout/list1"/>
    <dgm:cxn modelId="{E1FF1797-A6FF-5B49-A0CC-270871C373B1}" type="presParOf" srcId="{5D559965-EF35-D346-AFB6-952BA902A5B4}" destId="{D40C1B48-C6BB-5544-88BA-A435DC7AB67F}" srcOrd="4" destOrd="0" presId="urn:microsoft.com/office/officeart/2005/8/layout/list1"/>
    <dgm:cxn modelId="{EE0EC475-425F-754A-B728-3C8454C28E4A}" type="presParOf" srcId="{D40C1B48-C6BB-5544-88BA-A435DC7AB67F}" destId="{FA0FAD68-86CA-3048-AC7A-F5571FF32312}" srcOrd="0" destOrd="0" presId="urn:microsoft.com/office/officeart/2005/8/layout/list1"/>
    <dgm:cxn modelId="{8FBAE437-57F1-2346-A1D7-68A13235062E}" type="presParOf" srcId="{D40C1B48-C6BB-5544-88BA-A435DC7AB67F}" destId="{D7FE1F2D-B51F-3747-A973-935E427BCA96}" srcOrd="1" destOrd="0" presId="urn:microsoft.com/office/officeart/2005/8/layout/list1"/>
    <dgm:cxn modelId="{8BA5B4C5-F7D1-A24C-B551-C8FCBA6DAE3D}" type="presParOf" srcId="{5D559965-EF35-D346-AFB6-952BA902A5B4}" destId="{3803BE67-0F66-754E-A2B8-4E25F7533951}" srcOrd="5" destOrd="0" presId="urn:microsoft.com/office/officeart/2005/8/layout/list1"/>
    <dgm:cxn modelId="{E03B924B-7D36-3641-8BB5-C43CCB5AA077}" type="presParOf" srcId="{5D559965-EF35-D346-AFB6-952BA902A5B4}" destId="{72E16DA6-FD54-8040-B002-E87ABB2D0C8E}" srcOrd="6" destOrd="0" presId="urn:microsoft.com/office/officeart/2005/8/layout/list1"/>
    <dgm:cxn modelId="{EE25805A-1EEA-DD4A-9630-3AE35D69C15A}" type="presParOf" srcId="{5D559965-EF35-D346-AFB6-952BA902A5B4}" destId="{E143AC17-AE54-7246-B50A-798C9DCFA24D}" srcOrd="7" destOrd="0" presId="urn:microsoft.com/office/officeart/2005/8/layout/list1"/>
    <dgm:cxn modelId="{EF4F8DF9-3065-A546-B0F2-29A857923B17}" type="presParOf" srcId="{5D559965-EF35-D346-AFB6-952BA902A5B4}" destId="{55963E89-A80D-AC44-84CD-F917DEF80476}" srcOrd="8" destOrd="0" presId="urn:microsoft.com/office/officeart/2005/8/layout/list1"/>
    <dgm:cxn modelId="{EBBE5FA3-DD6A-144C-AFE1-79271C23A435}" type="presParOf" srcId="{55963E89-A80D-AC44-84CD-F917DEF80476}" destId="{C09AB43F-F8BA-6D4C-BAE9-60D7E38FD5F8}" srcOrd="0" destOrd="0" presId="urn:microsoft.com/office/officeart/2005/8/layout/list1"/>
    <dgm:cxn modelId="{16FD3873-40BF-734D-92B3-B070AA396009}" type="presParOf" srcId="{55963E89-A80D-AC44-84CD-F917DEF80476}" destId="{124FE436-9F9B-DD4F-BE67-D523370F280F}" srcOrd="1" destOrd="0" presId="urn:microsoft.com/office/officeart/2005/8/layout/list1"/>
    <dgm:cxn modelId="{F968E811-8FD4-B840-A33B-82A4C20C08B8}" type="presParOf" srcId="{5D559965-EF35-D346-AFB6-952BA902A5B4}" destId="{8D3A06E5-8946-5A4C-B0FC-4652D4564000}" srcOrd="9" destOrd="0" presId="urn:microsoft.com/office/officeart/2005/8/layout/list1"/>
    <dgm:cxn modelId="{D13E1C7C-5175-8749-B162-FB9D720A4B9C}" type="presParOf" srcId="{5D559965-EF35-D346-AFB6-952BA902A5B4}" destId="{CD09C0B4-4500-BB4D-AE6E-07BB6CA61223}" srcOrd="10" destOrd="0" presId="urn:microsoft.com/office/officeart/2005/8/layout/list1"/>
    <dgm:cxn modelId="{41C47372-9581-DC46-BEFD-3FAF8AD891B1}" type="presParOf" srcId="{5D559965-EF35-D346-AFB6-952BA902A5B4}" destId="{6D992083-4618-4E47-997A-46C45BECA566}" srcOrd="11" destOrd="0" presId="urn:microsoft.com/office/officeart/2005/8/layout/list1"/>
    <dgm:cxn modelId="{A5094CA8-5785-D848-A983-2D6BA4E85292}" type="presParOf" srcId="{5D559965-EF35-D346-AFB6-952BA902A5B4}" destId="{BDA05EAB-24C8-6248-BCBA-108FE2A5D959}" srcOrd="12" destOrd="0" presId="urn:microsoft.com/office/officeart/2005/8/layout/list1"/>
    <dgm:cxn modelId="{2853EF8C-BEA5-6140-BCCC-62565A598E14}" type="presParOf" srcId="{BDA05EAB-24C8-6248-BCBA-108FE2A5D959}" destId="{5A06A01B-A6FE-7D49-8DB0-1EEF06685756}" srcOrd="0" destOrd="0" presId="urn:microsoft.com/office/officeart/2005/8/layout/list1"/>
    <dgm:cxn modelId="{0728338A-F19D-3F49-9A3C-1521A077DB5D}" type="presParOf" srcId="{BDA05EAB-24C8-6248-BCBA-108FE2A5D959}" destId="{225BD48A-61BB-0E42-94E6-4B0061AB6CBD}" srcOrd="1" destOrd="0" presId="urn:microsoft.com/office/officeart/2005/8/layout/list1"/>
    <dgm:cxn modelId="{E15EC870-52C3-3C4C-92A2-2E15220AE87A}" type="presParOf" srcId="{5D559965-EF35-D346-AFB6-952BA902A5B4}" destId="{68D50C68-EA0C-6244-A23C-3F162D972A90}" srcOrd="13" destOrd="0" presId="urn:microsoft.com/office/officeart/2005/8/layout/list1"/>
    <dgm:cxn modelId="{14DCA7A7-8A46-944B-903C-DB69E0F45C90}" type="presParOf" srcId="{5D559965-EF35-D346-AFB6-952BA902A5B4}" destId="{5FFB75D4-87CB-214A-829B-E0E7A086FB3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9AE51F3-B841-D946-9A6E-4194303C55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7262E00-C05C-164A-9154-3319549E8BF5}">
      <dgm:prSet phldrT="[Text]" custT="1"/>
      <dgm:spPr/>
      <dgm:t>
        <a:bodyPr/>
        <a:lstStyle/>
        <a:p>
          <a:pPr algn="just">
            <a:buSzPts val="1000"/>
            <a:buFont typeface="Symbol" pitchFamily="2" charset="2"/>
            <a:buChar char=""/>
          </a:pPr>
          <a:r>
            <a:rPr lang="en-PH" sz="2200" b="0"/>
            <a:t>Universal Declaration of Human Rights (UDHR)</a:t>
          </a:r>
          <a:endParaRPr lang="en-US" sz="2200" b="0"/>
        </a:p>
      </dgm:t>
    </dgm:pt>
    <dgm:pt modelId="{D5BDC4C7-FBF1-4642-9775-2D1227431189}" type="parTrans" cxnId="{E53D3C92-8F9A-704F-8E58-0292C6C97E3D}">
      <dgm:prSet/>
      <dgm:spPr/>
      <dgm:t>
        <a:bodyPr/>
        <a:lstStyle/>
        <a:p>
          <a:endParaRPr lang="en-US" sz="2200" b="1"/>
        </a:p>
      </dgm:t>
    </dgm:pt>
    <dgm:pt modelId="{D67D5525-516B-BF4F-B0E8-B20D5A0C9605}" type="sibTrans" cxnId="{E53D3C92-8F9A-704F-8E58-0292C6C97E3D}">
      <dgm:prSet/>
      <dgm:spPr/>
      <dgm:t>
        <a:bodyPr/>
        <a:lstStyle/>
        <a:p>
          <a:endParaRPr lang="en-US" sz="2200" b="1"/>
        </a:p>
      </dgm:t>
    </dgm:pt>
    <dgm:pt modelId="{79C962FC-6597-5046-9342-0EDD2C7B50E9}">
      <dgm:prSet custT="1"/>
      <dgm:spPr/>
      <dgm:t>
        <a:bodyPr/>
        <a:lstStyle/>
        <a:p>
          <a:pPr algn="just">
            <a:buSzPts val="1000"/>
            <a:buFont typeface="Symbol" pitchFamily="2" charset="2"/>
            <a:buChar char=""/>
          </a:pPr>
          <a:r>
            <a:rPr lang="en-PH" sz="2200" b="0" dirty="0"/>
            <a:t>Convention on the Rights of Persons with Disabilities (CRPD)</a:t>
          </a:r>
        </a:p>
      </dgm:t>
    </dgm:pt>
    <dgm:pt modelId="{C81D0F14-76C3-184B-953D-85E65EF354C6}" type="parTrans" cxnId="{2A4B36DF-19EB-A143-A66B-30F5D9DE6F30}">
      <dgm:prSet/>
      <dgm:spPr/>
      <dgm:t>
        <a:bodyPr/>
        <a:lstStyle/>
        <a:p>
          <a:endParaRPr lang="en-US" sz="2200" b="1"/>
        </a:p>
      </dgm:t>
    </dgm:pt>
    <dgm:pt modelId="{97DEDEE5-BB29-0F45-8376-EA1D615537FD}" type="sibTrans" cxnId="{2A4B36DF-19EB-A143-A66B-30F5D9DE6F30}">
      <dgm:prSet/>
      <dgm:spPr/>
      <dgm:t>
        <a:bodyPr/>
        <a:lstStyle/>
        <a:p>
          <a:endParaRPr lang="en-US" sz="2200" b="1"/>
        </a:p>
      </dgm:t>
    </dgm:pt>
    <dgm:pt modelId="{CB6D0418-580A-487F-80F9-24BE54BEA985}" type="pres">
      <dgm:prSet presAssocID="{59AE51F3-B841-D946-9A6E-4194303C55CD}" presName="linear" presStyleCnt="0">
        <dgm:presLayoutVars>
          <dgm:animLvl val="lvl"/>
          <dgm:resizeHandles val="exact"/>
        </dgm:presLayoutVars>
      </dgm:prSet>
      <dgm:spPr/>
    </dgm:pt>
    <dgm:pt modelId="{E9C87370-9D84-48BA-85EA-E6672B568199}" type="pres">
      <dgm:prSet presAssocID="{07262E00-C05C-164A-9154-3319549E8BF5}" presName="parentText" presStyleLbl="node1" presStyleIdx="0" presStyleCnt="2">
        <dgm:presLayoutVars>
          <dgm:chMax val="0"/>
          <dgm:bulletEnabled val="1"/>
        </dgm:presLayoutVars>
      </dgm:prSet>
      <dgm:spPr/>
    </dgm:pt>
    <dgm:pt modelId="{3705A36E-40F3-4DB7-BB4F-D96DCF861B7A}" type="pres">
      <dgm:prSet presAssocID="{D67D5525-516B-BF4F-B0E8-B20D5A0C9605}" presName="spacer" presStyleCnt="0"/>
      <dgm:spPr/>
    </dgm:pt>
    <dgm:pt modelId="{983CEBBA-0A5D-4B4C-BCB5-6F97FD2FB091}" type="pres">
      <dgm:prSet presAssocID="{79C962FC-6597-5046-9342-0EDD2C7B50E9}" presName="parentText" presStyleLbl="node1" presStyleIdx="1" presStyleCnt="2">
        <dgm:presLayoutVars>
          <dgm:chMax val="0"/>
          <dgm:bulletEnabled val="1"/>
        </dgm:presLayoutVars>
      </dgm:prSet>
      <dgm:spPr/>
    </dgm:pt>
  </dgm:ptLst>
  <dgm:cxnLst>
    <dgm:cxn modelId="{27E6A026-23D5-451F-A764-14894DB2EF96}" type="presOf" srcId="{07262E00-C05C-164A-9154-3319549E8BF5}" destId="{E9C87370-9D84-48BA-85EA-E6672B568199}" srcOrd="0" destOrd="0" presId="urn:microsoft.com/office/officeart/2005/8/layout/vList2"/>
    <dgm:cxn modelId="{E53D3C92-8F9A-704F-8E58-0292C6C97E3D}" srcId="{59AE51F3-B841-D946-9A6E-4194303C55CD}" destId="{07262E00-C05C-164A-9154-3319549E8BF5}" srcOrd="0" destOrd="0" parTransId="{D5BDC4C7-FBF1-4642-9775-2D1227431189}" sibTransId="{D67D5525-516B-BF4F-B0E8-B20D5A0C9605}"/>
    <dgm:cxn modelId="{30A881D3-62E5-441B-8A96-DF503DC78EAA}" type="presOf" srcId="{79C962FC-6597-5046-9342-0EDD2C7B50E9}" destId="{983CEBBA-0A5D-4B4C-BCB5-6F97FD2FB091}" srcOrd="0" destOrd="0" presId="urn:microsoft.com/office/officeart/2005/8/layout/vList2"/>
    <dgm:cxn modelId="{2A4B36DF-19EB-A143-A66B-30F5D9DE6F30}" srcId="{59AE51F3-B841-D946-9A6E-4194303C55CD}" destId="{79C962FC-6597-5046-9342-0EDD2C7B50E9}" srcOrd="1" destOrd="0" parTransId="{C81D0F14-76C3-184B-953D-85E65EF354C6}" sibTransId="{97DEDEE5-BB29-0F45-8376-EA1D615537FD}"/>
    <dgm:cxn modelId="{FBA651F3-4328-4D09-B7A5-41490BD4E576}" type="presOf" srcId="{59AE51F3-B841-D946-9A6E-4194303C55CD}" destId="{CB6D0418-580A-487F-80F9-24BE54BEA985}" srcOrd="0" destOrd="0" presId="urn:microsoft.com/office/officeart/2005/8/layout/vList2"/>
    <dgm:cxn modelId="{BDAE6167-8F87-4045-AEE7-B5E1547DEA4E}" type="presParOf" srcId="{CB6D0418-580A-487F-80F9-24BE54BEA985}" destId="{E9C87370-9D84-48BA-85EA-E6672B568199}" srcOrd="0" destOrd="0" presId="urn:microsoft.com/office/officeart/2005/8/layout/vList2"/>
    <dgm:cxn modelId="{A99CF7B1-FBA1-49EE-883F-66510C6162FB}" type="presParOf" srcId="{CB6D0418-580A-487F-80F9-24BE54BEA985}" destId="{3705A36E-40F3-4DB7-BB4F-D96DCF861B7A}" srcOrd="1" destOrd="0" presId="urn:microsoft.com/office/officeart/2005/8/layout/vList2"/>
    <dgm:cxn modelId="{29572D44-BB14-4FC7-9398-48A325663200}" type="presParOf" srcId="{CB6D0418-580A-487F-80F9-24BE54BEA985}" destId="{983CEBBA-0A5D-4B4C-BCB5-6F97FD2FB09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6CA2634-A569-4961-84D2-9B161883C58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6DF84259-AD62-456E-B767-778D1FE38BE8}">
      <dgm:prSet phldrT="[Text]" custT="1"/>
      <dgm:spPr/>
      <dgm:t>
        <a:bodyPr/>
        <a:lstStyle/>
        <a:p>
          <a:pPr>
            <a:buFont typeface="Wingdings" panose="05000000000000000000" pitchFamily="2" charset="2"/>
            <a:buChar char=""/>
          </a:pPr>
          <a:r>
            <a:rPr lang="en-AU" sz="2200"/>
            <a:t>Articles 27 and 29 of the basic human rights found in the UDHR</a:t>
          </a:r>
        </a:p>
      </dgm:t>
    </dgm:pt>
    <dgm:pt modelId="{55C88766-6E2C-44D9-BD28-DAC1272A4CA4}" type="parTrans" cxnId="{11A0FB38-3B64-41A0-8A4F-880BA0A0702A}">
      <dgm:prSet/>
      <dgm:spPr/>
      <dgm:t>
        <a:bodyPr/>
        <a:lstStyle/>
        <a:p>
          <a:endParaRPr lang="en-AU" sz="2200"/>
        </a:p>
      </dgm:t>
    </dgm:pt>
    <dgm:pt modelId="{69ECC57F-2D68-4953-82B4-E3DE9D00D748}" type="sibTrans" cxnId="{11A0FB38-3B64-41A0-8A4F-880BA0A0702A}">
      <dgm:prSet/>
      <dgm:spPr/>
      <dgm:t>
        <a:bodyPr/>
        <a:lstStyle/>
        <a:p>
          <a:endParaRPr lang="en-AU" sz="2200"/>
        </a:p>
      </dgm:t>
    </dgm:pt>
    <dgm:pt modelId="{965B3D06-12F2-49A7-826F-F4370076FBA4}">
      <dgm:prSet custT="1"/>
      <dgm:spPr/>
      <dgm:t>
        <a:bodyPr/>
        <a:lstStyle/>
        <a:p>
          <a:pPr>
            <a:buFont typeface="Wingdings" panose="05000000000000000000" pitchFamily="2" charset="2"/>
            <a:buChar char=""/>
          </a:pPr>
          <a:r>
            <a:rPr lang="en-AU" sz="2200" dirty="0"/>
            <a:t>Article 19 of the fundamental rights of persons with disability found in the CRPD</a:t>
          </a:r>
        </a:p>
      </dgm:t>
    </dgm:pt>
    <dgm:pt modelId="{B7FDABA5-8917-45FF-9E9F-95D0A4DF94F3}" type="parTrans" cxnId="{C880304F-DBDD-421D-80BD-840CDE21134B}">
      <dgm:prSet/>
      <dgm:spPr/>
      <dgm:t>
        <a:bodyPr/>
        <a:lstStyle/>
        <a:p>
          <a:endParaRPr lang="en-AU" sz="2200"/>
        </a:p>
      </dgm:t>
    </dgm:pt>
    <dgm:pt modelId="{0868A6FC-34F5-4D02-B615-4305AA1CFE1C}" type="sibTrans" cxnId="{C880304F-DBDD-421D-80BD-840CDE21134B}">
      <dgm:prSet/>
      <dgm:spPr/>
      <dgm:t>
        <a:bodyPr/>
        <a:lstStyle/>
        <a:p>
          <a:endParaRPr lang="en-AU" sz="2200"/>
        </a:p>
      </dgm:t>
    </dgm:pt>
    <dgm:pt modelId="{6EBBA64A-CDF0-464A-B451-702C6E2292C8}" type="pres">
      <dgm:prSet presAssocID="{E6CA2634-A569-4961-84D2-9B161883C586}" presName="linear" presStyleCnt="0">
        <dgm:presLayoutVars>
          <dgm:animLvl val="lvl"/>
          <dgm:resizeHandles val="exact"/>
        </dgm:presLayoutVars>
      </dgm:prSet>
      <dgm:spPr/>
    </dgm:pt>
    <dgm:pt modelId="{B31444D6-E2AD-456F-B4F7-238029C87877}" type="pres">
      <dgm:prSet presAssocID="{6DF84259-AD62-456E-B767-778D1FE38BE8}" presName="parentText" presStyleLbl="node1" presStyleIdx="0" presStyleCnt="2">
        <dgm:presLayoutVars>
          <dgm:chMax val="0"/>
          <dgm:bulletEnabled val="1"/>
        </dgm:presLayoutVars>
      </dgm:prSet>
      <dgm:spPr/>
    </dgm:pt>
    <dgm:pt modelId="{422519BD-FDBE-4D7C-9084-005602C470BF}" type="pres">
      <dgm:prSet presAssocID="{69ECC57F-2D68-4953-82B4-E3DE9D00D748}" presName="spacer" presStyleCnt="0"/>
      <dgm:spPr/>
    </dgm:pt>
    <dgm:pt modelId="{2F2C032D-92C5-46FE-8D88-23373D2CED71}" type="pres">
      <dgm:prSet presAssocID="{965B3D06-12F2-49A7-826F-F4370076FBA4}" presName="parentText" presStyleLbl="node1" presStyleIdx="1" presStyleCnt="2">
        <dgm:presLayoutVars>
          <dgm:chMax val="0"/>
          <dgm:bulletEnabled val="1"/>
        </dgm:presLayoutVars>
      </dgm:prSet>
      <dgm:spPr/>
    </dgm:pt>
  </dgm:ptLst>
  <dgm:cxnLst>
    <dgm:cxn modelId="{A327C72B-1057-4F8A-B568-3310387B236D}" type="presOf" srcId="{E6CA2634-A569-4961-84D2-9B161883C586}" destId="{6EBBA64A-CDF0-464A-B451-702C6E2292C8}" srcOrd="0" destOrd="0" presId="urn:microsoft.com/office/officeart/2005/8/layout/vList2"/>
    <dgm:cxn modelId="{11A0FB38-3B64-41A0-8A4F-880BA0A0702A}" srcId="{E6CA2634-A569-4961-84D2-9B161883C586}" destId="{6DF84259-AD62-456E-B767-778D1FE38BE8}" srcOrd="0" destOrd="0" parTransId="{55C88766-6E2C-44D9-BD28-DAC1272A4CA4}" sibTransId="{69ECC57F-2D68-4953-82B4-E3DE9D00D748}"/>
    <dgm:cxn modelId="{C880304F-DBDD-421D-80BD-840CDE21134B}" srcId="{E6CA2634-A569-4961-84D2-9B161883C586}" destId="{965B3D06-12F2-49A7-826F-F4370076FBA4}" srcOrd="1" destOrd="0" parTransId="{B7FDABA5-8917-45FF-9E9F-95D0A4DF94F3}" sibTransId="{0868A6FC-34F5-4D02-B615-4305AA1CFE1C}"/>
    <dgm:cxn modelId="{A9392D53-A0C9-4B26-BE40-34AD34341CBA}" type="presOf" srcId="{965B3D06-12F2-49A7-826F-F4370076FBA4}" destId="{2F2C032D-92C5-46FE-8D88-23373D2CED71}" srcOrd="0" destOrd="0" presId="urn:microsoft.com/office/officeart/2005/8/layout/vList2"/>
    <dgm:cxn modelId="{379AD7D3-EB5B-4087-9D2C-FDF6FE0C0631}" type="presOf" srcId="{6DF84259-AD62-456E-B767-778D1FE38BE8}" destId="{B31444D6-E2AD-456F-B4F7-238029C87877}" srcOrd="0" destOrd="0" presId="urn:microsoft.com/office/officeart/2005/8/layout/vList2"/>
    <dgm:cxn modelId="{9FB60C39-93B3-4100-ACB7-3935D0670F68}" type="presParOf" srcId="{6EBBA64A-CDF0-464A-B451-702C6E2292C8}" destId="{B31444D6-E2AD-456F-B4F7-238029C87877}" srcOrd="0" destOrd="0" presId="urn:microsoft.com/office/officeart/2005/8/layout/vList2"/>
    <dgm:cxn modelId="{92F94504-648D-433D-81E3-E0A3D8411CF1}" type="presParOf" srcId="{6EBBA64A-CDF0-464A-B451-702C6E2292C8}" destId="{422519BD-FDBE-4D7C-9084-005602C470BF}" srcOrd="1" destOrd="0" presId="urn:microsoft.com/office/officeart/2005/8/layout/vList2"/>
    <dgm:cxn modelId="{387BFD85-DD9F-4C6C-9C14-A8F1F6460A44}" type="presParOf" srcId="{6EBBA64A-CDF0-464A-B451-702C6E2292C8}" destId="{2F2C032D-92C5-46FE-8D88-23373D2CED7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372DED7-DC63-0B47-BED5-70013E51A7E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A7DEF89-68CC-6B42-AE15-249F525994AE}">
      <dgm:prSet phldrT="[Text]" custT="1"/>
      <dgm:spPr/>
      <dgm:t>
        <a:bodyPr/>
        <a:lstStyle/>
        <a:p>
          <a:r>
            <a:rPr lang="en-AU" sz="2000" dirty="0"/>
            <a:t>Your clients will generally have an easier time developing and maintaining trust in you</a:t>
          </a:r>
          <a:endParaRPr lang="en-US" sz="2000" dirty="0"/>
        </a:p>
      </dgm:t>
    </dgm:pt>
    <dgm:pt modelId="{E0BAFCDB-8F53-FB43-AE41-D48CE3C62264}" type="parTrans" cxnId="{7E48D8C0-E8B5-D44D-B770-AAC2C8997061}">
      <dgm:prSet/>
      <dgm:spPr/>
      <dgm:t>
        <a:bodyPr/>
        <a:lstStyle/>
        <a:p>
          <a:endParaRPr lang="en-US" sz="2000"/>
        </a:p>
      </dgm:t>
    </dgm:pt>
    <dgm:pt modelId="{4D2F43CB-49DF-DE4A-8669-EB7DDC103CFA}" type="sibTrans" cxnId="{7E48D8C0-E8B5-D44D-B770-AAC2C8997061}">
      <dgm:prSet/>
      <dgm:spPr/>
      <dgm:t>
        <a:bodyPr/>
        <a:lstStyle/>
        <a:p>
          <a:endParaRPr lang="en-US" sz="2000"/>
        </a:p>
      </dgm:t>
    </dgm:pt>
    <dgm:pt modelId="{46C2E917-9AE7-E44F-B7DC-4046C72C87B1}">
      <dgm:prSet custT="1"/>
      <dgm:spPr/>
      <dgm:t>
        <a:bodyPr/>
        <a:lstStyle/>
        <a:p>
          <a:r>
            <a:rPr lang="en-AU" sz="2000" dirty="0"/>
            <a:t>Your clients will be more engaged with activities and programs designed based on their needs and preferences</a:t>
          </a:r>
          <a:endParaRPr lang="en-PH" sz="2000" dirty="0"/>
        </a:p>
      </dgm:t>
    </dgm:pt>
    <dgm:pt modelId="{45C20709-BD65-1F47-98DC-D4238E99A4F7}" type="parTrans" cxnId="{F9B3E4BD-4B5D-AE42-94BE-FC2ECED2C45D}">
      <dgm:prSet/>
      <dgm:spPr/>
      <dgm:t>
        <a:bodyPr/>
        <a:lstStyle/>
        <a:p>
          <a:endParaRPr lang="en-US" sz="2000"/>
        </a:p>
      </dgm:t>
    </dgm:pt>
    <dgm:pt modelId="{613809A3-0385-F74D-8D48-5D837F118CD2}" type="sibTrans" cxnId="{F9B3E4BD-4B5D-AE42-94BE-FC2ECED2C45D}">
      <dgm:prSet/>
      <dgm:spPr/>
      <dgm:t>
        <a:bodyPr/>
        <a:lstStyle/>
        <a:p>
          <a:endParaRPr lang="en-US" sz="2000"/>
        </a:p>
      </dgm:t>
    </dgm:pt>
    <dgm:pt modelId="{9E78F24F-5C69-5341-BD04-DDF6208723C9}">
      <dgm:prSet custT="1"/>
      <dgm:spPr/>
      <dgm:t>
        <a:bodyPr/>
        <a:lstStyle/>
        <a:p>
          <a:r>
            <a:rPr lang="en-AU" sz="2000" dirty="0"/>
            <a:t>You will not have a difficult time coming up with support strategies for your clients</a:t>
          </a:r>
          <a:endParaRPr lang="en-PH" sz="2000" dirty="0"/>
        </a:p>
      </dgm:t>
    </dgm:pt>
    <dgm:pt modelId="{203E6B9F-53F0-2947-88E8-37D640000F54}" type="parTrans" cxnId="{7B70F1BE-5B16-A847-BF72-D6588A99FB9D}">
      <dgm:prSet/>
      <dgm:spPr/>
      <dgm:t>
        <a:bodyPr/>
        <a:lstStyle/>
        <a:p>
          <a:endParaRPr lang="en-US" sz="2000"/>
        </a:p>
      </dgm:t>
    </dgm:pt>
    <dgm:pt modelId="{E5E96B0B-680A-2E49-8559-D1918BC2A50A}" type="sibTrans" cxnId="{7B70F1BE-5B16-A847-BF72-D6588A99FB9D}">
      <dgm:prSet/>
      <dgm:spPr/>
      <dgm:t>
        <a:bodyPr/>
        <a:lstStyle/>
        <a:p>
          <a:endParaRPr lang="en-US" sz="2000"/>
        </a:p>
      </dgm:t>
    </dgm:pt>
    <dgm:pt modelId="{5E87144F-8C78-3A4B-AB56-549B2F2E8AA8}">
      <dgm:prSet custT="1"/>
      <dgm:spPr/>
      <dgm:t>
        <a:bodyPr/>
        <a:lstStyle/>
        <a:p>
          <a:r>
            <a:rPr lang="en-AU" sz="2000" dirty="0"/>
            <a:t>You will not need to spend a lot of time and effort encouraging your clients to participate in certain activities</a:t>
          </a:r>
          <a:endParaRPr lang="en-PH" sz="2000" dirty="0"/>
        </a:p>
      </dgm:t>
    </dgm:pt>
    <dgm:pt modelId="{954D7616-F4C3-4A4B-866D-0DF1790553C5}" type="parTrans" cxnId="{59737157-1275-034A-AD61-B68B574615D0}">
      <dgm:prSet/>
      <dgm:spPr/>
      <dgm:t>
        <a:bodyPr/>
        <a:lstStyle/>
        <a:p>
          <a:endParaRPr lang="en-US" sz="2000"/>
        </a:p>
      </dgm:t>
    </dgm:pt>
    <dgm:pt modelId="{4ED05808-7846-CD43-8A23-96E46AC1B02C}" type="sibTrans" cxnId="{59737157-1275-034A-AD61-B68B574615D0}">
      <dgm:prSet/>
      <dgm:spPr/>
      <dgm:t>
        <a:bodyPr/>
        <a:lstStyle/>
        <a:p>
          <a:endParaRPr lang="en-US" sz="2000"/>
        </a:p>
      </dgm:t>
    </dgm:pt>
    <dgm:pt modelId="{B85F49F5-30AC-4D52-BFAD-A9F044066594}" type="pres">
      <dgm:prSet presAssocID="{3372DED7-DC63-0B47-BED5-70013E51A7E7}" presName="linear" presStyleCnt="0">
        <dgm:presLayoutVars>
          <dgm:animLvl val="lvl"/>
          <dgm:resizeHandles val="exact"/>
        </dgm:presLayoutVars>
      </dgm:prSet>
      <dgm:spPr/>
    </dgm:pt>
    <dgm:pt modelId="{C5312798-C39C-4111-8DBA-4F91818C89B2}" type="pres">
      <dgm:prSet presAssocID="{BA7DEF89-68CC-6B42-AE15-249F525994AE}" presName="parentText" presStyleLbl="node1" presStyleIdx="0" presStyleCnt="4">
        <dgm:presLayoutVars>
          <dgm:chMax val="0"/>
          <dgm:bulletEnabled val="1"/>
        </dgm:presLayoutVars>
      </dgm:prSet>
      <dgm:spPr/>
    </dgm:pt>
    <dgm:pt modelId="{87398162-ED0D-407E-A746-4BE748F962AE}" type="pres">
      <dgm:prSet presAssocID="{4D2F43CB-49DF-DE4A-8669-EB7DDC103CFA}" presName="spacer" presStyleCnt="0"/>
      <dgm:spPr/>
    </dgm:pt>
    <dgm:pt modelId="{B01DB002-CBD3-46AC-A75C-0501FBC3A7FF}" type="pres">
      <dgm:prSet presAssocID="{46C2E917-9AE7-E44F-B7DC-4046C72C87B1}" presName="parentText" presStyleLbl="node1" presStyleIdx="1" presStyleCnt="4">
        <dgm:presLayoutVars>
          <dgm:chMax val="0"/>
          <dgm:bulletEnabled val="1"/>
        </dgm:presLayoutVars>
      </dgm:prSet>
      <dgm:spPr/>
    </dgm:pt>
    <dgm:pt modelId="{11D415FF-25BB-4C29-B3D5-91F34AD27153}" type="pres">
      <dgm:prSet presAssocID="{613809A3-0385-F74D-8D48-5D837F118CD2}" presName="spacer" presStyleCnt="0"/>
      <dgm:spPr/>
    </dgm:pt>
    <dgm:pt modelId="{10BDC1EE-3681-4FA1-ADD2-6EAABC83BF28}" type="pres">
      <dgm:prSet presAssocID="{9E78F24F-5C69-5341-BD04-DDF6208723C9}" presName="parentText" presStyleLbl="node1" presStyleIdx="2" presStyleCnt="4">
        <dgm:presLayoutVars>
          <dgm:chMax val="0"/>
          <dgm:bulletEnabled val="1"/>
        </dgm:presLayoutVars>
      </dgm:prSet>
      <dgm:spPr/>
    </dgm:pt>
    <dgm:pt modelId="{1054878A-7888-40A8-BC7F-3F0BA5A0FE95}" type="pres">
      <dgm:prSet presAssocID="{E5E96B0B-680A-2E49-8559-D1918BC2A50A}" presName="spacer" presStyleCnt="0"/>
      <dgm:spPr/>
    </dgm:pt>
    <dgm:pt modelId="{243258F8-5AAE-4961-A1FF-5701BF94668D}" type="pres">
      <dgm:prSet presAssocID="{5E87144F-8C78-3A4B-AB56-549B2F2E8AA8}" presName="parentText" presStyleLbl="node1" presStyleIdx="3" presStyleCnt="4">
        <dgm:presLayoutVars>
          <dgm:chMax val="0"/>
          <dgm:bulletEnabled val="1"/>
        </dgm:presLayoutVars>
      </dgm:prSet>
      <dgm:spPr/>
    </dgm:pt>
  </dgm:ptLst>
  <dgm:cxnLst>
    <dgm:cxn modelId="{A98F5C01-FFBE-4B8D-9719-2D3CD4EFDFA7}" type="presOf" srcId="{5E87144F-8C78-3A4B-AB56-549B2F2E8AA8}" destId="{243258F8-5AAE-4961-A1FF-5701BF94668D}" srcOrd="0" destOrd="0" presId="urn:microsoft.com/office/officeart/2005/8/layout/vList2"/>
    <dgm:cxn modelId="{352FC02B-A6DB-4F39-B941-682C5459EB70}" type="presOf" srcId="{3372DED7-DC63-0B47-BED5-70013E51A7E7}" destId="{B85F49F5-30AC-4D52-BFAD-A9F044066594}" srcOrd="0" destOrd="0" presId="urn:microsoft.com/office/officeart/2005/8/layout/vList2"/>
    <dgm:cxn modelId="{59737157-1275-034A-AD61-B68B574615D0}" srcId="{3372DED7-DC63-0B47-BED5-70013E51A7E7}" destId="{5E87144F-8C78-3A4B-AB56-549B2F2E8AA8}" srcOrd="3" destOrd="0" parTransId="{954D7616-F4C3-4A4B-866D-0DF1790553C5}" sibTransId="{4ED05808-7846-CD43-8A23-96E46AC1B02C}"/>
    <dgm:cxn modelId="{F9B3E4BD-4B5D-AE42-94BE-FC2ECED2C45D}" srcId="{3372DED7-DC63-0B47-BED5-70013E51A7E7}" destId="{46C2E917-9AE7-E44F-B7DC-4046C72C87B1}" srcOrd="1" destOrd="0" parTransId="{45C20709-BD65-1F47-98DC-D4238E99A4F7}" sibTransId="{613809A3-0385-F74D-8D48-5D837F118CD2}"/>
    <dgm:cxn modelId="{7B70F1BE-5B16-A847-BF72-D6588A99FB9D}" srcId="{3372DED7-DC63-0B47-BED5-70013E51A7E7}" destId="{9E78F24F-5C69-5341-BD04-DDF6208723C9}" srcOrd="2" destOrd="0" parTransId="{203E6B9F-53F0-2947-88E8-37D640000F54}" sibTransId="{E5E96B0B-680A-2E49-8559-D1918BC2A50A}"/>
    <dgm:cxn modelId="{7E48D8C0-E8B5-D44D-B770-AAC2C8997061}" srcId="{3372DED7-DC63-0B47-BED5-70013E51A7E7}" destId="{BA7DEF89-68CC-6B42-AE15-249F525994AE}" srcOrd="0" destOrd="0" parTransId="{E0BAFCDB-8F53-FB43-AE41-D48CE3C62264}" sibTransId="{4D2F43CB-49DF-DE4A-8669-EB7DDC103CFA}"/>
    <dgm:cxn modelId="{9C38B8CD-C216-475E-BE9E-E6AA6C303DAA}" type="presOf" srcId="{9E78F24F-5C69-5341-BD04-DDF6208723C9}" destId="{10BDC1EE-3681-4FA1-ADD2-6EAABC83BF28}" srcOrd="0" destOrd="0" presId="urn:microsoft.com/office/officeart/2005/8/layout/vList2"/>
    <dgm:cxn modelId="{4DA179D9-70A7-4B94-B0BC-259C0E65B952}" type="presOf" srcId="{BA7DEF89-68CC-6B42-AE15-249F525994AE}" destId="{C5312798-C39C-4111-8DBA-4F91818C89B2}" srcOrd="0" destOrd="0" presId="urn:microsoft.com/office/officeart/2005/8/layout/vList2"/>
    <dgm:cxn modelId="{27AEC8FF-9A6E-4BC3-9247-B86EDAB9E317}" type="presOf" srcId="{46C2E917-9AE7-E44F-B7DC-4046C72C87B1}" destId="{B01DB002-CBD3-46AC-A75C-0501FBC3A7FF}" srcOrd="0" destOrd="0" presId="urn:microsoft.com/office/officeart/2005/8/layout/vList2"/>
    <dgm:cxn modelId="{9B9BD92B-DA63-41EB-A64A-337FAD26B387}" type="presParOf" srcId="{B85F49F5-30AC-4D52-BFAD-A9F044066594}" destId="{C5312798-C39C-4111-8DBA-4F91818C89B2}" srcOrd="0" destOrd="0" presId="urn:microsoft.com/office/officeart/2005/8/layout/vList2"/>
    <dgm:cxn modelId="{251DF818-F8FF-4B14-BA1F-BEB460926C59}" type="presParOf" srcId="{B85F49F5-30AC-4D52-BFAD-A9F044066594}" destId="{87398162-ED0D-407E-A746-4BE748F962AE}" srcOrd="1" destOrd="0" presId="urn:microsoft.com/office/officeart/2005/8/layout/vList2"/>
    <dgm:cxn modelId="{CC8FAD4B-189F-4206-87DE-7324B28C1C58}" type="presParOf" srcId="{B85F49F5-30AC-4D52-BFAD-A9F044066594}" destId="{B01DB002-CBD3-46AC-A75C-0501FBC3A7FF}" srcOrd="2" destOrd="0" presId="urn:microsoft.com/office/officeart/2005/8/layout/vList2"/>
    <dgm:cxn modelId="{0EF136DC-9E79-4C2E-8ADE-0887FF5A6186}" type="presParOf" srcId="{B85F49F5-30AC-4D52-BFAD-A9F044066594}" destId="{11D415FF-25BB-4C29-B3D5-91F34AD27153}" srcOrd="3" destOrd="0" presId="urn:microsoft.com/office/officeart/2005/8/layout/vList2"/>
    <dgm:cxn modelId="{66B3A4B1-F6EB-464E-97C3-0D3F8CC478FE}" type="presParOf" srcId="{B85F49F5-30AC-4D52-BFAD-A9F044066594}" destId="{10BDC1EE-3681-4FA1-ADD2-6EAABC83BF28}" srcOrd="4" destOrd="0" presId="urn:microsoft.com/office/officeart/2005/8/layout/vList2"/>
    <dgm:cxn modelId="{2BC405DA-4527-4716-81FD-B05798911CB4}" type="presParOf" srcId="{B85F49F5-30AC-4D52-BFAD-A9F044066594}" destId="{1054878A-7888-40A8-BC7F-3F0BA5A0FE95}" srcOrd="5" destOrd="0" presId="urn:microsoft.com/office/officeart/2005/8/layout/vList2"/>
    <dgm:cxn modelId="{BCFBC53F-FFC5-4EA1-A4F2-EA4B4C6993DD}" type="presParOf" srcId="{B85F49F5-30AC-4D52-BFAD-A9F044066594}" destId="{243258F8-5AAE-4961-A1FF-5701BF94668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EC15C14-1BDB-044C-BBF7-372735D7BDD0}"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39BB560A-4B9E-B949-BE51-ED474BE6FED0}">
      <dgm:prSet phldrT="[Text]" custT="1"/>
      <dgm:spPr/>
      <dgm:t>
        <a:bodyPr/>
        <a:lstStyle/>
        <a:p>
          <a:pPr>
            <a:buFont typeface="Arial" panose="020B0604020202020204" pitchFamily="34" charset="0"/>
            <a:buChar char="•"/>
          </a:pPr>
          <a:r>
            <a:rPr lang="en-PH" sz="2200" b="0" i="0"/>
            <a:t>Would you mind repeating that for me again?</a:t>
          </a:r>
          <a:endParaRPr lang="en-US" sz="2200"/>
        </a:p>
      </dgm:t>
    </dgm:pt>
    <dgm:pt modelId="{80FC0688-5FE5-1E4F-ACBE-BA6CB7BF8C8E}" type="parTrans" cxnId="{091C401F-B8D6-E24E-A5AA-67B255056961}">
      <dgm:prSet/>
      <dgm:spPr/>
      <dgm:t>
        <a:bodyPr/>
        <a:lstStyle/>
        <a:p>
          <a:endParaRPr lang="en-US" sz="2200"/>
        </a:p>
      </dgm:t>
    </dgm:pt>
    <dgm:pt modelId="{80A8B41C-932F-4D46-B10F-77085D9E62B5}" type="sibTrans" cxnId="{091C401F-B8D6-E24E-A5AA-67B255056961}">
      <dgm:prSet/>
      <dgm:spPr/>
      <dgm:t>
        <a:bodyPr/>
        <a:lstStyle/>
        <a:p>
          <a:endParaRPr lang="en-US" sz="2200"/>
        </a:p>
      </dgm:t>
    </dgm:pt>
    <dgm:pt modelId="{917057E8-4B16-B949-9D6B-BC676BFC29D0}">
      <dgm:prSet custT="1"/>
      <dgm:spPr/>
      <dgm:t>
        <a:bodyPr/>
        <a:lstStyle/>
        <a:p>
          <a:pPr>
            <a:buFont typeface="Arial" panose="020B0604020202020204" pitchFamily="34" charset="0"/>
            <a:buChar char="•"/>
          </a:pPr>
          <a:r>
            <a:rPr lang="en-PH" sz="2200" b="0" i="0"/>
            <a:t>I don’t think I got what you said. Could you go over that again?</a:t>
          </a:r>
        </a:p>
      </dgm:t>
    </dgm:pt>
    <dgm:pt modelId="{26A08508-901B-1B40-A103-3AE9BABBF438}" type="parTrans" cxnId="{653FE68B-B9EA-844D-9F1C-13B1B7C531B2}">
      <dgm:prSet/>
      <dgm:spPr/>
      <dgm:t>
        <a:bodyPr/>
        <a:lstStyle/>
        <a:p>
          <a:endParaRPr lang="en-US" sz="2200"/>
        </a:p>
      </dgm:t>
    </dgm:pt>
    <dgm:pt modelId="{9C80443A-82F1-D94A-9640-73989DE0CEA0}" type="sibTrans" cxnId="{653FE68B-B9EA-844D-9F1C-13B1B7C531B2}">
      <dgm:prSet/>
      <dgm:spPr/>
      <dgm:t>
        <a:bodyPr/>
        <a:lstStyle/>
        <a:p>
          <a:endParaRPr lang="en-US" sz="2200"/>
        </a:p>
      </dgm:t>
    </dgm:pt>
    <dgm:pt modelId="{119FF44E-1EC8-6846-A4F1-44C05665750D}">
      <dgm:prSet custT="1"/>
      <dgm:spPr/>
      <dgm:t>
        <a:bodyPr/>
        <a:lstStyle/>
        <a:p>
          <a:pPr>
            <a:buFont typeface="Arial" panose="020B0604020202020204" pitchFamily="34" charset="0"/>
            <a:buChar char="•"/>
          </a:pPr>
          <a:r>
            <a:rPr lang="en-PH" sz="2200" b="0" i="0"/>
            <a:t>I don’t think I quite understand what you meant. Would you mind repeating that?</a:t>
          </a:r>
        </a:p>
      </dgm:t>
    </dgm:pt>
    <dgm:pt modelId="{AC1B6620-B94D-474F-B58F-91A0637267EF}" type="parTrans" cxnId="{12CB2EEC-522D-2B4C-90E6-774E0D1A9590}">
      <dgm:prSet/>
      <dgm:spPr/>
      <dgm:t>
        <a:bodyPr/>
        <a:lstStyle/>
        <a:p>
          <a:endParaRPr lang="en-US" sz="2200"/>
        </a:p>
      </dgm:t>
    </dgm:pt>
    <dgm:pt modelId="{FE1629B3-E540-7244-B103-E11D28B29110}" type="sibTrans" cxnId="{12CB2EEC-522D-2B4C-90E6-774E0D1A9590}">
      <dgm:prSet/>
      <dgm:spPr/>
      <dgm:t>
        <a:bodyPr/>
        <a:lstStyle/>
        <a:p>
          <a:endParaRPr lang="en-US" sz="2200"/>
        </a:p>
      </dgm:t>
    </dgm:pt>
    <dgm:pt modelId="{9EF3E9A7-E82D-984E-B346-BFA46173CBD2}">
      <dgm:prSet custT="1"/>
      <dgm:spPr/>
      <dgm:t>
        <a:bodyPr/>
        <a:lstStyle/>
        <a:p>
          <a:pPr>
            <a:buFont typeface="Arial" panose="020B0604020202020204" pitchFamily="34" charset="0"/>
            <a:buChar char="•"/>
          </a:pPr>
          <a:r>
            <a:rPr lang="en-PH" sz="2200" b="0" i="0"/>
            <a:t>If I understand correctly, you are saying… Does that sound right?</a:t>
          </a:r>
          <a:endParaRPr lang="en-US" sz="2200"/>
        </a:p>
      </dgm:t>
    </dgm:pt>
    <dgm:pt modelId="{0C0D355E-6BA6-7B42-870D-601569C77594}" type="parTrans" cxnId="{75DA89B2-FE23-AF46-8DD5-B053014FA850}">
      <dgm:prSet/>
      <dgm:spPr/>
      <dgm:t>
        <a:bodyPr/>
        <a:lstStyle/>
        <a:p>
          <a:endParaRPr lang="en-US" sz="2200"/>
        </a:p>
      </dgm:t>
    </dgm:pt>
    <dgm:pt modelId="{0228A887-E04A-D743-90D0-E85EEA57B4E9}" type="sibTrans" cxnId="{75DA89B2-FE23-AF46-8DD5-B053014FA850}">
      <dgm:prSet/>
      <dgm:spPr/>
      <dgm:t>
        <a:bodyPr/>
        <a:lstStyle/>
        <a:p>
          <a:endParaRPr lang="en-US" sz="2200"/>
        </a:p>
      </dgm:t>
    </dgm:pt>
    <dgm:pt modelId="{3C56319F-8C1A-6148-B65F-E7BEFECB9D36}">
      <dgm:prSet custT="1"/>
      <dgm:spPr/>
      <dgm:t>
        <a:bodyPr/>
        <a:lstStyle/>
        <a:p>
          <a:pPr>
            <a:buFont typeface="Arial" panose="020B0604020202020204" pitchFamily="34" charset="0"/>
            <a:buChar char="•"/>
          </a:pPr>
          <a:r>
            <a:rPr lang="en-PH" sz="2200" b="0" i="0"/>
            <a:t>My impression of what you said was…  Is that what you meant?</a:t>
          </a:r>
          <a:endParaRPr lang="en-US" sz="2200"/>
        </a:p>
      </dgm:t>
    </dgm:pt>
    <dgm:pt modelId="{75552378-1137-9141-BEAE-1D06BD36FD49}" type="parTrans" cxnId="{FC64C568-CE84-0840-B9C5-1707616939C0}">
      <dgm:prSet/>
      <dgm:spPr/>
      <dgm:t>
        <a:bodyPr/>
        <a:lstStyle/>
        <a:p>
          <a:endParaRPr lang="en-US" sz="2200"/>
        </a:p>
      </dgm:t>
    </dgm:pt>
    <dgm:pt modelId="{65A960C8-50E4-534F-BFFC-4D568B6205C6}" type="sibTrans" cxnId="{FC64C568-CE84-0840-B9C5-1707616939C0}">
      <dgm:prSet/>
      <dgm:spPr/>
      <dgm:t>
        <a:bodyPr/>
        <a:lstStyle/>
        <a:p>
          <a:endParaRPr lang="en-US" sz="2200"/>
        </a:p>
      </dgm:t>
    </dgm:pt>
    <dgm:pt modelId="{4E6B714D-1DBF-1447-A12B-638DFC967C24}" type="pres">
      <dgm:prSet presAssocID="{6EC15C14-1BDB-044C-BBF7-372735D7BDD0}" presName="linear" presStyleCnt="0">
        <dgm:presLayoutVars>
          <dgm:dir/>
          <dgm:animLvl val="lvl"/>
          <dgm:resizeHandles val="exact"/>
        </dgm:presLayoutVars>
      </dgm:prSet>
      <dgm:spPr/>
    </dgm:pt>
    <dgm:pt modelId="{3C7628B3-D04E-E84B-806F-56B7C39A62D8}" type="pres">
      <dgm:prSet presAssocID="{39BB560A-4B9E-B949-BE51-ED474BE6FED0}" presName="parentLin" presStyleCnt="0"/>
      <dgm:spPr/>
    </dgm:pt>
    <dgm:pt modelId="{5025107E-C5E7-5C46-9DD5-86163D2ABD8C}" type="pres">
      <dgm:prSet presAssocID="{39BB560A-4B9E-B949-BE51-ED474BE6FED0}" presName="parentLeftMargin" presStyleLbl="node1" presStyleIdx="0" presStyleCnt="5"/>
      <dgm:spPr/>
    </dgm:pt>
    <dgm:pt modelId="{8A967A1F-F913-D84D-9C77-3BCC690A58F2}" type="pres">
      <dgm:prSet presAssocID="{39BB560A-4B9E-B949-BE51-ED474BE6FED0}" presName="parentText" presStyleLbl="node1" presStyleIdx="0" presStyleCnt="5" custScaleX="126114">
        <dgm:presLayoutVars>
          <dgm:chMax val="0"/>
          <dgm:bulletEnabled val="1"/>
        </dgm:presLayoutVars>
      </dgm:prSet>
      <dgm:spPr/>
    </dgm:pt>
    <dgm:pt modelId="{7E1406DB-CE58-D44C-80F8-C8DD01CE0297}" type="pres">
      <dgm:prSet presAssocID="{39BB560A-4B9E-B949-BE51-ED474BE6FED0}" presName="negativeSpace" presStyleCnt="0"/>
      <dgm:spPr/>
    </dgm:pt>
    <dgm:pt modelId="{A45C77E1-D161-F84C-B5FA-977B401E1860}" type="pres">
      <dgm:prSet presAssocID="{39BB560A-4B9E-B949-BE51-ED474BE6FED0}" presName="childText" presStyleLbl="conFgAcc1" presStyleIdx="0" presStyleCnt="5" custScaleX="100000">
        <dgm:presLayoutVars>
          <dgm:bulletEnabled val="1"/>
        </dgm:presLayoutVars>
      </dgm:prSet>
      <dgm:spPr/>
    </dgm:pt>
    <dgm:pt modelId="{9F4E876A-9C14-DE4F-A841-5F8BB7CBE744}" type="pres">
      <dgm:prSet presAssocID="{80A8B41C-932F-4D46-B10F-77085D9E62B5}" presName="spaceBetweenRectangles" presStyleCnt="0"/>
      <dgm:spPr/>
    </dgm:pt>
    <dgm:pt modelId="{0C0E7D98-A094-264C-8DF0-7082806E09A1}" type="pres">
      <dgm:prSet presAssocID="{917057E8-4B16-B949-9D6B-BC676BFC29D0}" presName="parentLin" presStyleCnt="0"/>
      <dgm:spPr/>
    </dgm:pt>
    <dgm:pt modelId="{1F0190DF-074E-0847-A418-03D9B04222AF}" type="pres">
      <dgm:prSet presAssocID="{917057E8-4B16-B949-9D6B-BC676BFC29D0}" presName="parentLeftMargin" presStyleLbl="node1" presStyleIdx="0" presStyleCnt="5"/>
      <dgm:spPr/>
    </dgm:pt>
    <dgm:pt modelId="{CDC3E8F4-408C-8145-B467-6B19E4861965}" type="pres">
      <dgm:prSet presAssocID="{917057E8-4B16-B949-9D6B-BC676BFC29D0}" presName="parentText" presStyleLbl="node1" presStyleIdx="1" presStyleCnt="5" custScaleX="126114">
        <dgm:presLayoutVars>
          <dgm:chMax val="0"/>
          <dgm:bulletEnabled val="1"/>
        </dgm:presLayoutVars>
      </dgm:prSet>
      <dgm:spPr/>
    </dgm:pt>
    <dgm:pt modelId="{777F1ABB-8B90-5948-967F-E2C3F876DE85}" type="pres">
      <dgm:prSet presAssocID="{917057E8-4B16-B949-9D6B-BC676BFC29D0}" presName="negativeSpace" presStyleCnt="0"/>
      <dgm:spPr/>
    </dgm:pt>
    <dgm:pt modelId="{A8D9FDBB-71EC-0146-8E97-D66D6745CF96}" type="pres">
      <dgm:prSet presAssocID="{917057E8-4B16-B949-9D6B-BC676BFC29D0}" presName="childText" presStyleLbl="conFgAcc1" presStyleIdx="1" presStyleCnt="5">
        <dgm:presLayoutVars>
          <dgm:bulletEnabled val="1"/>
        </dgm:presLayoutVars>
      </dgm:prSet>
      <dgm:spPr/>
    </dgm:pt>
    <dgm:pt modelId="{18518FA8-CD3C-AA42-8658-558AF22EC19E}" type="pres">
      <dgm:prSet presAssocID="{9C80443A-82F1-D94A-9640-73989DE0CEA0}" presName="spaceBetweenRectangles" presStyleCnt="0"/>
      <dgm:spPr/>
    </dgm:pt>
    <dgm:pt modelId="{C98816C3-EAAC-6E4B-A05B-EFD9FFF08694}" type="pres">
      <dgm:prSet presAssocID="{119FF44E-1EC8-6846-A4F1-44C05665750D}" presName="parentLin" presStyleCnt="0"/>
      <dgm:spPr/>
    </dgm:pt>
    <dgm:pt modelId="{1BB165C5-649D-3248-8A99-601DFF1A5A9F}" type="pres">
      <dgm:prSet presAssocID="{119FF44E-1EC8-6846-A4F1-44C05665750D}" presName="parentLeftMargin" presStyleLbl="node1" presStyleIdx="1" presStyleCnt="5"/>
      <dgm:spPr/>
    </dgm:pt>
    <dgm:pt modelId="{20A3F3CC-942E-0E4B-9D32-2337237EAECC}" type="pres">
      <dgm:prSet presAssocID="{119FF44E-1EC8-6846-A4F1-44C05665750D}" presName="parentText" presStyleLbl="node1" presStyleIdx="2" presStyleCnt="5" custScaleX="126114" custScaleY="149021" custLinFactNeighborY="11501">
        <dgm:presLayoutVars>
          <dgm:chMax val="0"/>
          <dgm:bulletEnabled val="1"/>
        </dgm:presLayoutVars>
      </dgm:prSet>
      <dgm:spPr/>
    </dgm:pt>
    <dgm:pt modelId="{66236E9E-6696-5C46-BF4E-6EA35B096F57}" type="pres">
      <dgm:prSet presAssocID="{119FF44E-1EC8-6846-A4F1-44C05665750D}" presName="negativeSpace" presStyleCnt="0"/>
      <dgm:spPr/>
    </dgm:pt>
    <dgm:pt modelId="{8D849B8B-57C5-4643-9DBD-930DAC57F20D}" type="pres">
      <dgm:prSet presAssocID="{119FF44E-1EC8-6846-A4F1-44C05665750D}" presName="childText" presStyleLbl="conFgAcc1" presStyleIdx="2" presStyleCnt="5">
        <dgm:presLayoutVars>
          <dgm:bulletEnabled val="1"/>
        </dgm:presLayoutVars>
      </dgm:prSet>
      <dgm:spPr/>
    </dgm:pt>
    <dgm:pt modelId="{F7CD1DA8-D967-2B41-961D-C31A55E2A142}" type="pres">
      <dgm:prSet presAssocID="{FE1629B3-E540-7244-B103-E11D28B29110}" presName="spaceBetweenRectangles" presStyleCnt="0"/>
      <dgm:spPr/>
    </dgm:pt>
    <dgm:pt modelId="{8E366536-6CC9-1245-AB69-F8B9543C954B}" type="pres">
      <dgm:prSet presAssocID="{9EF3E9A7-E82D-984E-B346-BFA46173CBD2}" presName="parentLin" presStyleCnt="0"/>
      <dgm:spPr/>
    </dgm:pt>
    <dgm:pt modelId="{39BC5EAD-D608-9740-8083-AB10C51F79DF}" type="pres">
      <dgm:prSet presAssocID="{9EF3E9A7-E82D-984E-B346-BFA46173CBD2}" presName="parentLeftMargin" presStyleLbl="node1" presStyleIdx="2" presStyleCnt="5"/>
      <dgm:spPr/>
    </dgm:pt>
    <dgm:pt modelId="{3DDC00CE-4C31-A14C-85F0-CD62DEC5C86D}" type="pres">
      <dgm:prSet presAssocID="{9EF3E9A7-E82D-984E-B346-BFA46173CBD2}" presName="parentText" presStyleLbl="node1" presStyleIdx="3" presStyleCnt="5" custScaleX="126114">
        <dgm:presLayoutVars>
          <dgm:chMax val="0"/>
          <dgm:bulletEnabled val="1"/>
        </dgm:presLayoutVars>
      </dgm:prSet>
      <dgm:spPr/>
    </dgm:pt>
    <dgm:pt modelId="{36DC2257-FC30-9946-A291-A70815901ED5}" type="pres">
      <dgm:prSet presAssocID="{9EF3E9A7-E82D-984E-B346-BFA46173CBD2}" presName="negativeSpace" presStyleCnt="0"/>
      <dgm:spPr/>
    </dgm:pt>
    <dgm:pt modelId="{9B23AC00-9174-1740-A159-0D277C278447}" type="pres">
      <dgm:prSet presAssocID="{9EF3E9A7-E82D-984E-B346-BFA46173CBD2}" presName="childText" presStyleLbl="conFgAcc1" presStyleIdx="3" presStyleCnt="5">
        <dgm:presLayoutVars>
          <dgm:bulletEnabled val="1"/>
        </dgm:presLayoutVars>
      </dgm:prSet>
      <dgm:spPr/>
    </dgm:pt>
    <dgm:pt modelId="{33E39848-63BA-2F4F-B1D6-A98A7753C2AC}" type="pres">
      <dgm:prSet presAssocID="{0228A887-E04A-D743-90D0-E85EEA57B4E9}" presName="spaceBetweenRectangles" presStyleCnt="0"/>
      <dgm:spPr/>
    </dgm:pt>
    <dgm:pt modelId="{940F4D27-E23A-9C42-92FA-0EFDCAA1E912}" type="pres">
      <dgm:prSet presAssocID="{3C56319F-8C1A-6148-B65F-E7BEFECB9D36}" presName="parentLin" presStyleCnt="0"/>
      <dgm:spPr/>
    </dgm:pt>
    <dgm:pt modelId="{3154BA0B-9056-A647-9FFB-A7BCE61E6E2B}" type="pres">
      <dgm:prSet presAssocID="{3C56319F-8C1A-6148-B65F-E7BEFECB9D36}" presName="parentLeftMargin" presStyleLbl="node1" presStyleIdx="3" presStyleCnt="5"/>
      <dgm:spPr/>
    </dgm:pt>
    <dgm:pt modelId="{3C6D5ABC-8BFC-2042-8E08-FCF18367D5CC}" type="pres">
      <dgm:prSet presAssocID="{3C56319F-8C1A-6148-B65F-E7BEFECB9D36}" presName="parentText" presStyleLbl="node1" presStyleIdx="4" presStyleCnt="5" custScaleX="126114">
        <dgm:presLayoutVars>
          <dgm:chMax val="0"/>
          <dgm:bulletEnabled val="1"/>
        </dgm:presLayoutVars>
      </dgm:prSet>
      <dgm:spPr/>
    </dgm:pt>
    <dgm:pt modelId="{5F81B1E6-FB47-4A43-B07C-4A2189D2C6E3}" type="pres">
      <dgm:prSet presAssocID="{3C56319F-8C1A-6148-B65F-E7BEFECB9D36}" presName="negativeSpace" presStyleCnt="0"/>
      <dgm:spPr/>
    </dgm:pt>
    <dgm:pt modelId="{D3C8F07C-F52D-9B47-A22D-3F43AF86C25A}" type="pres">
      <dgm:prSet presAssocID="{3C56319F-8C1A-6148-B65F-E7BEFECB9D36}" presName="childText" presStyleLbl="conFgAcc1" presStyleIdx="4" presStyleCnt="5">
        <dgm:presLayoutVars>
          <dgm:bulletEnabled val="1"/>
        </dgm:presLayoutVars>
      </dgm:prSet>
      <dgm:spPr/>
    </dgm:pt>
  </dgm:ptLst>
  <dgm:cxnLst>
    <dgm:cxn modelId="{25492718-B897-A043-ABFC-12001D7F90EB}" type="presOf" srcId="{3C56319F-8C1A-6148-B65F-E7BEFECB9D36}" destId="{3154BA0B-9056-A647-9FFB-A7BCE61E6E2B}" srcOrd="0" destOrd="0" presId="urn:microsoft.com/office/officeart/2005/8/layout/list1"/>
    <dgm:cxn modelId="{37014518-100E-5F4B-809B-5EDD363DCCE3}" type="presOf" srcId="{39BB560A-4B9E-B949-BE51-ED474BE6FED0}" destId="{5025107E-C5E7-5C46-9DD5-86163D2ABD8C}" srcOrd="0" destOrd="0" presId="urn:microsoft.com/office/officeart/2005/8/layout/list1"/>
    <dgm:cxn modelId="{091C401F-B8D6-E24E-A5AA-67B255056961}" srcId="{6EC15C14-1BDB-044C-BBF7-372735D7BDD0}" destId="{39BB560A-4B9E-B949-BE51-ED474BE6FED0}" srcOrd="0" destOrd="0" parTransId="{80FC0688-5FE5-1E4F-ACBE-BA6CB7BF8C8E}" sibTransId="{80A8B41C-932F-4D46-B10F-77085D9E62B5}"/>
    <dgm:cxn modelId="{72AB0C28-F4D8-B140-9C4C-BCA8398399B7}" type="presOf" srcId="{917057E8-4B16-B949-9D6B-BC676BFC29D0}" destId="{1F0190DF-074E-0847-A418-03D9B04222AF}" srcOrd="0" destOrd="0" presId="urn:microsoft.com/office/officeart/2005/8/layout/list1"/>
    <dgm:cxn modelId="{3807DA28-A88E-834C-B795-FDAF0F48FFB7}" type="presOf" srcId="{6EC15C14-1BDB-044C-BBF7-372735D7BDD0}" destId="{4E6B714D-1DBF-1447-A12B-638DFC967C24}" srcOrd="0" destOrd="0" presId="urn:microsoft.com/office/officeart/2005/8/layout/list1"/>
    <dgm:cxn modelId="{CD07462D-F292-4A4D-866D-F7ED5B935601}" type="presOf" srcId="{3C56319F-8C1A-6148-B65F-E7BEFECB9D36}" destId="{3C6D5ABC-8BFC-2042-8E08-FCF18367D5CC}" srcOrd="1" destOrd="0" presId="urn:microsoft.com/office/officeart/2005/8/layout/list1"/>
    <dgm:cxn modelId="{62165962-C5D9-D34E-A8F8-E054662E1F3F}" type="presOf" srcId="{917057E8-4B16-B949-9D6B-BC676BFC29D0}" destId="{CDC3E8F4-408C-8145-B467-6B19E4861965}" srcOrd="1" destOrd="0" presId="urn:microsoft.com/office/officeart/2005/8/layout/list1"/>
    <dgm:cxn modelId="{1364D467-D875-6F4B-AD20-917B645163D2}" type="presOf" srcId="{9EF3E9A7-E82D-984E-B346-BFA46173CBD2}" destId="{3DDC00CE-4C31-A14C-85F0-CD62DEC5C86D}" srcOrd="1" destOrd="0" presId="urn:microsoft.com/office/officeart/2005/8/layout/list1"/>
    <dgm:cxn modelId="{FC64C568-CE84-0840-B9C5-1707616939C0}" srcId="{6EC15C14-1BDB-044C-BBF7-372735D7BDD0}" destId="{3C56319F-8C1A-6148-B65F-E7BEFECB9D36}" srcOrd="4" destOrd="0" parTransId="{75552378-1137-9141-BEAE-1D06BD36FD49}" sibTransId="{65A960C8-50E4-534F-BFFC-4D568B6205C6}"/>
    <dgm:cxn modelId="{530D245A-8E5A-DC45-9DBB-1C210F642865}" type="presOf" srcId="{119FF44E-1EC8-6846-A4F1-44C05665750D}" destId="{1BB165C5-649D-3248-8A99-601DFF1A5A9F}" srcOrd="0" destOrd="0" presId="urn:microsoft.com/office/officeart/2005/8/layout/list1"/>
    <dgm:cxn modelId="{4F55DB7D-A34E-D94F-ACCC-7A6DF00ACEA3}" type="presOf" srcId="{9EF3E9A7-E82D-984E-B346-BFA46173CBD2}" destId="{39BC5EAD-D608-9740-8083-AB10C51F79DF}" srcOrd="0" destOrd="0" presId="urn:microsoft.com/office/officeart/2005/8/layout/list1"/>
    <dgm:cxn modelId="{653FE68B-B9EA-844D-9F1C-13B1B7C531B2}" srcId="{6EC15C14-1BDB-044C-BBF7-372735D7BDD0}" destId="{917057E8-4B16-B949-9D6B-BC676BFC29D0}" srcOrd="1" destOrd="0" parTransId="{26A08508-901B-1B40-A103-3AE9BABBF438}" sibTransId="{9C80443A-82F1-D94A-9640-73989DE0CEA0}"/>
    <dgm:cxn modelId="{75DA89B2-FE23-AF46-8DD5-B053014FA850}" srcId="{6EC15C14-1BDB-044C-BBF7-372735D7BDD0}" destId="{9EF3E9A7-E82D-984E-B346-BFA46173CBD2}" srcOrd="3" destOrd="0" parTransId="{0C0D355E-6BA6-7B42-870D-601569C77594}" sibTransId="{0228A887-E04A-D743-90D0-E85EEA57B4E9}"/>
    <dgm:cxn modelId="{B4CC2DB3-9022-4348-81A4-A87E21361D3B}" type="presOf" srcId="{39BB560A-4B9E-B949-BE51-ED474BE6FED0}" destId="{8A967A1F-F913-D84D-9C77-3BCC690A58F2}" srcOrd="1" destOrd="0" presId="urn:microsoft.com/office/officeart/2005/8/layout/list1"/>
    <dgm:cxn modelId="{50EAABB8-4570-C74D-A811-66E84193A4E1}" type="presOf" srcId="{119FF44E-1EC8-6846-A4F1-44C05665750D}" destId="{20A3F3CC-942E-0E4B-9D32-2337237EAECC}" srcOrd="1" destOrd="0" presId="urn:microsoft.com/office/officeart/2005/8/layout/list1"/>
    <dgm:cxn modelId="{12CB2EEC-522D-2B4C-90E6-774E0D1A9590}" srcId="{6EC15C14-1BDB-044C-BBF7-372735D7BDD0}" destId="{119FF44E-1EC8-6846-A4F1-44C05665750D}" srcOrd="2" destOrd="0" parTransId="{AC1B6620-B94D-474F-B58F-91A0637267EF}" sibTransId="{FE1629B3-E540-7244-B103-E11D28B29110}"/>
    <dgm:cxn modelId="{FFADE925-60B4-1947-8EF7-15F98D701D99}" type="presParOf" srcId="{4E6B714D-1DBF-1447-A12B-638DFC967C24}" destId="{3C7628B3-D04E-E84B-806F-56B7C39A62D8}" srcOrd="0" destOrd="0" presId="urn:microsoft.com/office/officeart/2005/8/layout/list1"/>
    <dgm:cxn modelId="{F77074D0-D165-9643-B2CA-CCD27E5F7CEC}" type="presParOf" srcId="{3C7628B3-D04E-E84B-806F-56B7C39A62D8}" destId="{5025107E-C5E7-5C46-9DD5-86163D2ABD8C}" srcOrd="0" destOrd="0" presId="urn:microsoft.com/office/officeart/2005/8/layout/list1"/>
    <dgm:cxn modelId="{0B0DD28B-5063-D541-B312-F334384A8DB1}" type="presParOf" srcId="{3C7628B3-D04E-E84B-806F-56B7C39A62D8}" destId="{8A967A1F-F913-D84D-9C77-3BCC690A58F2}" srcOrd="1" destOrd="0" presId="urn:microsoft.com/office/officeart/2005/8/layout/list1"/>
    <dgm:cxn modelId="{4F76ECB0-99AF-B04C-B2D5-44AB278734E8}" type="presParOf" srcId="{4E6B714D-1DBF-1447-A12B-638DFC967C24}" destId="{7E1406DB-CE58-D44C-80F8-C8DD01CE0297}" srcOrd="1" destOrd="0" presId="urn:microsoft.com/office/officeart/2005/8/layout/list1"/>
    <dgm:cxn modelId="{DEBA1828-26AC-F64C-8135-11256AD29ADE}" type="presParOf" srcId="{4E6B714D-1DBF-1447-A12B-638DFC967C24}" destId="{A45C77E1-D161-F84C-B5FA-977B401E1860}" srcOrd="2" destOrd="0" presId="urn:microsoft.com/office/officeart/2005/8/layout/list1"/>
    <dgm:cxn modelId="{8C5EF175-F365-0A4D-BEEB-6CFBD9346E84}" type="presParOf" srcId="{4E6B714D-1DBF-1447-A12B-638DFC967C24}" destId="{9F4E876A-9C14-DE4F-A841-5F8BB7CBE744}" srcOrd="3" destOrd="0" presId="urn:microsoft.com/office/officeart/2005/8/layout/list1"/>
    <dgm:cxn modelId="{9072AD14-38BD-2947-B850-07CB1CE0BE10}" type="presParOf" srcId="{4E6B714D-1DBF-1447-A12B-638DFC967C24}" destId="{0C0E7D98-A094-264C-8DF0-7082806E09A1}" srcOrd="4" destOrd="0" presId="urn:microsoft.com/office/officeart/2005/8/layout/list1"/>
    <dgm:cxn modelId="{80B3075B-5B09-AF4C-97A0-4162E23DF9CC}" type="presParOf" srcId="{0C0E7D98-A094-264C-8DF0-7082806E09A1}" destId="{1F0190DF-074E-0847-A418-03D9B04222AF}" srcOrd="0" destOrd="0" presId="urn:microsoft.com/office/officeart/2005/8/layout/list1"/>
    <dgm:cxn modelId="{0B61E065-4A70-0641-8C8D-8415B772E1C4}" type="presParOf" srcId="{0C0E7D98-A094-264C-8DF0-7082806E09A1}" destId="{CDC3E8F4-408C-8145-B467-6B19E4861965}" srcOrd="1" destOrd="0" presId="urn:microsoft.com/office/officeart/2005/8/layout/list1"/>
    <dgm:cxn modelId="{8435CB4A-3E74-1245-BDB6-45F56C70F992}" type="presParOf" srcId="{4E6B714D-1DBF-1447-A12B-638DFC967C24}" destId="{777F1ABB-8B90-5948-967F-E2C3F876DE85}" srcOrd="5" destOrd="0" presId="urn:microsoft.com/office/officeart/2005/8/layout/list1"/>
    <dgm:cxn modelId="{62C4E976-B92E-804A-B95C-90D51D810C2C}" type="presParOf" srcId="{4E6B714D-1DBF-1447-A12B-638DFC967C24}" destId="{A8D9FDBB-71EC-0146-8E97-D66D6745CF96}" srcOrd="6" destOrd="0" presId="urn:microsoft.com/office/officeart/2005/8/layout/list1"/>
    <dgm:cxn modelId="{58C90F36-B45F-8347-B4D2-06FE988504A9}" type="presParOf" srcId="{4E6B714D-1DBF-1447-A12B-638DFC967C24}" destId="{18518FA8-CD3C-AA42-8658-558AF22EC19E}" srcOrd="7" destOrd="0" presId="urn:microsoft.com/office/officeart/2005/8/layout/list1"/>
    <dgm:cxn modelId="{FA17CB72-BFFE-A540-88B2-7D649667EC03}" type="presParOf" srcId="{4E6B714D-1DBF-1447-A12B-638DFC967C24}" destId="{C98816C3-EAAC-6E4B-A05B-EFD9FFF08694}" srcOrd="8" destOrd="0" presId="urn:microsoft.com/office/officeart/2005/8/layout/list1"/>
    <dgm:cxn modelId="{DC92277E-27E5-6C48-BE5A-B6C8D7758BB3}" type="presParOf" srcId="{C98816C3-EAAC-6E4B-A05B-EFD9FFF08694}" destId="{1BB165C5-649D-3248-8A99-601DFF1A5A9F}" srcOrd="0" destOrd="0" presId="urn:microsoft.com/office/officeart/2005/8/layout/list1"/>
    <dgm:cxn modelId="{4F828492-D34A-7C4F-8DB9-08017D734BB1}" type="presParOf" srcId="{C98816C3-EAAC-6E4B-A05B-EFD9FFF08694}" destId="{20A3F3CC-942E-0E4B-9D32-2337237EAECC}" srcOrd="1" destOrd="0" presId="urn:microsoft.com/office/officeart/2005/8/layout/list1"/>
    <dgm:cxn modelId="{4D5B569B-F1FA-794D-A18C-00334D1CBFED}" type="presParOf" srcId="{4E6B714D-1DBF-1447-A12B-638DFC967C24}" destId="{66236E9E-6696-5C46-BF4E-6EA35B096F57}" srcOrd="9" destOrd="0" presId="urn:microsoft.com/office/officeart/2005/8/layout/list1"/>
    <dgm:cxn modelId="{4893B18C-2A69-3C4F-9C58-7FA68BA82A1F}" type="presParOf" srcId="{4E6B714D-1DBF-1447-A12B-638DFC967C24}" destId="{8D849B8B-57C5-4643-9DBD-930DAC57F20D}" srcOrd="10" destOrd="0" presId="urn:microsoft.com/office/officeart/2005/8/layout/list1"/>
    <dgm:cxn modelId="{0AA20369-38B4-E442-8D8F-864B1E71D763}" type="presParOf" srcId="{4E6B714D-1DBF-1447-A12B-638DFC967C24}" destId="{F7CD1DA8-D967-2B41-961D-C31A55E2A142}" srcOrd="11" destOrd="0" presId="urn:microsoft.com/office/officeart/2005/8/layout/list1"/>
    <dgm:cxn modelId="{DBEE0721-5055-604F-92E2-1A1565EDBEE6}" type="presParOf" srcId="{4E6B714D-1DBF-1447-A12B-638DFC967C24}" destId="{8E366536-6CC9-1245-AB69-F8B9543C954B}" srcOrd="12" destOrd="0" presId="urn:microsoft.com/office/officeart/2005/8/layout/list1"/>
    <dgm:cxn modelId="{82EE9AE2-627A-2842-A2A7-AD679FC67D6F}" type="presParOf" srcId="{8E366536-6CC9-1245-AB69-F8B9543C954B}" destId="{39BC5EAD-D608-9740-8083-AB10C51F79DF}" srcOrd="0" destOrd="0" presId="urn:microsoft.com/office/officeart/2005/8/layout/list1"/>
    <dgm:cxn modelId="{F82F89B3-5F92-4146-8506-11D219EFD5C5}" type="presParOf" srcId="{8E366536-6CC9-1245-AB69-F8B9543C954B}" destId="{3DDC00CE-4C31-A14C-85F0-CD62DEC5C86D}" srcOrd="1" destOrd="0" presId="urn:microsoft.com/office/officeart/2005/8/layout/list1"/>
    <dgm:cxn modelId="{FE2EABC4-AEE3-AD42-B7F7-6D265D29E9BA}" type="presParOf" srcId="{4E6B714D-1DBF-1447-A12B-638DFC967C24}" destId="{36DC2257-FC30-9946-A291-A70815901ED5}" srcOrd="13" destOrd="0" presId="urn:microsoft.com/office/officeart/2005/8/layout/list1"/>
    <dgm:cxn modelId="{A84282B4-FEC4-7F4B-B713-FB225F0DDA28}" type="presParOf" srcId="{4E6B714D-1DBF-1447-A12B-638DFC967C24}" destId="{9B23AC00-9174-1740-A159-0D277C278447}" srcOrd="14" destOrd="0" presId="urn:microsoft.com/office/officeart/2005/8/layout/list1"/>
    <dgm:cxn modelId="{FA0E12C2-647B-E84F-859B-71A56C00BEB8}" type="presParOf" srcId="{4E6B714D-1DBF-1447-A12B-638DFC967C24}" destId="{33E39848-63BA-2F4F-B1D6-A98A7753C2AC}" srcOrd="15" destOrd="0" presId="urn:microsoft.com/office/officeart/2005/8/layout/list1"/>
    <dgm:cxn modelId="{F4A7F6F0-BB7E-AF47-8C80-0466CC876246}" type="presParOf" srcId="{4E6B714D-1DBF-1447-A12B-638DFC967C24}" destId="{940F4D27-E23A-9C42-92FA-0EFDCAA1E912}" srcOrd="16" destOrd="0" presId="urn:microsoft.com/office/officeart/2005/8/layout/list1"/>
    <dgm:cxn modelId="{6E211825-AFCC-BE4D-BCFC-040C5A5F38DF}" type="presParOf" srcId="{940F4D27-E23A-9C42-92FA-0EFDCAA1E912}" destId="{3154BA0B-9056-A647-9FFB-A7BCE61E6E2B}" srcOrd="0" destOrd="0" presId="urn:microsoft.com/office/officeart/2005/8/layout/list1"/>
    <dgm:cxn modelId="{1D1C83F7-6C3F-694D-A775-06AFDBF6811C}" type="presParOf" srcId="{940F4D27-E23A-9C42-92FA-0EFDCAA1E912}" destId="{3C6D5ABC-8BFC-2042-8E08-FCF18367D5CC}" srcOrd="1" destOrd="0" presId="urn:microsoft.com/office/officeart/2005/8/layout/list1"/>
    <dgm:cxn modelId="{8E5B8BEC-5FBF-F74B-A5DE-D99D8B4BA731}" type="presParOf" srcId="{4E6B714D-1DBF-1447-A12B-638DFC967C24}" destId="{5F81B1E6-FB47-4A43-B07C-4A2189D2C6E3}" srcOrd="17" destOrd="0" presId="urn:microsoft.com/office/officeart/2005/8/layout/list1"/>
    <dgm:cxn modelId="{AD3ED78C-47A8-EF44-A1DF-F2C127C1BD95}" type="presParOf" srcId="{4E6B714D-1DBF-1447-A12B-638DFC967C24}" destId="{D3C8F07C-F52D-9B47-A22D-3F43AF86C25A}"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6F8FA2-2AA7-422B-AB4C-676A70DB93D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AE53786-8ADF-4EDA-91C1-0C06D7D9275A}">
      <dgm:prSet phldrT="[Text]" custT="1"/>
      <dgm:spPr/>
      <dgm:t>
        <a:bodyPr/>
        <a:lstStyle/>
        <a:p>
          <a:pPr>
            <a:buFont typeface="Wingdings" panose="05000000000000000000" pitchFamily="2" charset="2"/>
            <a:buChar char=""/>
          </a:pPr>
          <a:r>
            <a:rPr lang="en-AU" sz="2200" dirty="0"/>
            <a:t>Learning how to bake bread rolls</a:t>
          </a:r>
        </a:p>
      </dgm:t>
    </dgm:pt>
    <dgm:pt modelId="{380101E2-5D3C-4B62-8C14-F384FF9CD65B}" type="parTrans" cxnId="{D4400CCF-EEAD-4083-BD12-10B34973F2CE}">
      <dgm:prSet/>
      <dgm:spPr/>
      <dgm:t>
        <a:bodyPr/>
        <a:lstStyle/>
        <a:p>
          <a:endParaRPr lang="en-AU" sz="2200"/>
        </a:p>
      </dgm:t>
    </dgm:pt>
    <dgm:pt modelId="{85C21E5F-1A0F-4CFD-BAF1-4AB941BD60B7}" type="sibTrans" cxnId="{D4400CCF-EEAD-4083-BD12-10B34973F2CE}">
      <dgm:prSet/>
      <dgm:spPr/>
      <dgm:t>
        <a:bodyPr/>
        <a:lstStyle/>
        <a:p>
          <a:endParaRPr lang="en-AU" sz="2200"/>
        </a:p>
      </dgm:t>
    </dgm:pt>
    <dgm:pt modelId="{21E7E3ED-C445-4D10-B5F9-8C2CC450FC0B}">
      <dgm:prSet custT="1"/>
      <dgm:spPr/>
      <dgm:t>
        <a:bodyPr/>
        <a:lstStyle/>
        <a:p>
          <a:pPr>
            <a:buFont typeface="Wingdings" panose="05000000000000000000" pitchFamily="2" charset="2"/>
            <a:buChar char=""/>
          </a:pPr>
          <a:r>
            <a:rPr lang="en-AU" sz="2200" dirty="0"/>
            <a:t>Acquiring the necessary qualifications for baking</a:t>
          </a:r>
        </a:p>
      </dgm:t>
    </dgm:pt>
    <dgm:pt modelId="{4695A084-7BCE-4C5C-BC5B-D3F457CFEE79}" type="parTrans" cxnId="{A2EC4380-DF67-4501-958D-E35E285FE9C7}">
      <dgm:prSet/>
      <dgm:spPr/>
      <dgm:t>
        <a:bodyPr/>
        <a:lstStyle/>
        <a:p>
          <a:endParaRPr lang="en-AU" sz="2200"/>
        </a:p>
      </dgm:t>
    </dgm:pt>
    <dgm:pt modelId="{897C64F4-AF49-47DC-BCFB-C67B83450F1D}" type="sibTrans" cxnId="{A2EC4380-DF67-4501-958D-E35E285FE9C7}">
      <dgm:prSet/>
      <dgm:spPr/>
      <dgm:t>
        <a:bodyPr/>
        <a:lstStyle/>
        <a:p>
          <a:endParaRPr lang="en-AU" sz="2200"/>
        </a:p>
      </dgm:t>
    </dgm:pt>
    <dgm:pt modelId="{EB4B4682-3D86-4D30-9268-B31F766CCBFC}">
      <dgm:prSet custT="1"/>
      <dgm:spPr/>
      <dgm:t>
        <a:bodyPr/>
        <a:lstStyle/>
        <a:p>
          <a:pPr>
            <a:buFont typeface="Wingdings" panose="05000000000000000000" pitchFamily="2" charset="2"/>
            <a:buChar char=""/>
          </a:pPr>
          <a:r>
            <a:rPr lang="en-AU" sz="2200" dirty="0"/>
            <a:t>Taking up an apprenticeship in a pastry shop or bakery</a:t>
          </a:r>
        </a:p>
      </dgm:t>
    </dgm:pt>
    <dgm:pt modelId="{B87E094A-57CA-4E6F-82A4-B84DF5977BB8}" type="parTrans" cxnId="{8221A14B-6FEC-4988-BE6C-9AD3D12D1664}">
      <dgm:prSet/>
      <dgm:spPr/>
      <dgm:t>
        <a:bodyPr/>
        <a:lstStyle/>
        <a:p>
          <a:endParaRPr lang="en-AU" sz="2200"/>
        </a:p>
      </dgm:t>
    </dgm:pt>
    <dgm:pt modelId="{8464A626-808D-4727-9352-F8E5C655BC57}" type="sibTrans" cxnId="{8221A14B-6FEC-4988-BE6C-9AD3D12D1664}">
      <dgm:prSet/>
      <dgm:spPr/>
      <dgm:t>
        <a:bodyPr/>
        <a:lstStyle/>
        <a:p>
          <a:endParaRPr lang="en-AU" sz="2200"/>
        </a:p>
      </dgm:t>
    </dgm:pt>
    <dgm:pt modelId="{5E6E4121-133A-4247-95D9-5C215DC05010}" type="pres">
      <dgm:prSet presAssocID="{F86F8FA2-2AA7-422B-AB4C-676A70DB93DC}" presName="diagram" presStyleCnt="0">
        <dgm:presLayoutVars>
          <dgm:dir/>
          <dgm:resizeHandles val="exact"/>
        </dgm:presLayoutVars>
      </dgm:prSet>
      <dgm:spPr/>
    </dgm:pt>
    <dgm:pt modelId="{B14CE77C-0C23-4A93-9AFB-E07DBC603785}" type="pres">
      <dgm:prSet presAssocID="{EAE53786-8ADF-4EDA-91C1-0C06D7D9275A}" presName="node" presStyleLbl="node1" presStyleIdx="0" presStyleCnt="3" custScaleY="65237">
        <dgm:presLayoutVars>
          <dgm:bulletEnabled val="1"/>
        </dgm:presLayoutVars>
      </dgm:prSet>
      <dgm:spPr/>
    </dgm:pt>
    <dgm:pt modelId="{B7BBD4A3-3DF0-4198-8E47-1A8E36D48524}" type="pres">
      <dgm:prSet presAssocID="{85C21E5F-1A0F-4CFD-BAF1-4AB941BD60B7}" presName="sibTrans" presStyleCnt="0"/>
      <dgm:spPr/>
    </dgm:pt>
    <dgm:pt modelId="{6B696B9C-E2E4-4EC2-890D-D369F2F6830C}" type="pres">
      <dgm:prSet presAssocID="{21E7E3ED-C445-4D10-B5F9-8C2CC450FC0B}" presName="node" presStyleLbl="node1" presStyleIdx="1" presStyleCnt="3" custScaleY="65237">
        <dgm:presLayoutVars>
          <dgm:bulletEnabled val="1"/>
        </dgm:presLayoutVars>
      </dgm:prSet>
      <dgm:spPr/>
    </dgm:pt>
    <dgm:pt modelId="{4BEFCCEA-B0E2-4B39-BFB0-EF4EC9B019EE}" type="pres">
      <dgm:prSet presAssocID="{897C64F4-AF49-47DC-BCFB-C67B83450F1D}" presName="sibTrans" presStyleCnt="0"/>
      <dgm:spPr/>
    </dgm:pt>
    <dgm:pt modelId="{34411DAB-00C9-468F-B5C8-04F138C05471}" type="pres">
      <dgm:prSet presAssocID="{EB4B4682-3D86-4D30-9268-B31F766CCBFC}" presName="node" presStyleLbl="node1" presStyleIdx="2" presStyleCnt="3" custScaleY="65237">
        <dgm:presLayoutVars>
          <dgm:bulletEnabled val="1"/>
        </dgm:presLayoutVars>
      </dgm:prSet>
      <dgm:spPr/>
    </dgm:pt>
  </dgm:ptLst>
  <dgm:cxnLst>
    <dgm:cxn modelId="{94D57510-7F72-4F04-AA7C-1F9D000BBB82}" type="presOf" srcId="{EB4B4682-3D86-4D30-9268-B31F766CCBFC}" destId="{34411DAB-00C9-468F-B5C8-04F138C05471}" srcOrd="0" destOrd="0" presId="urn:microsoft.com/office/officeart/2005/8/layout/default"/>
    <dgm:cxn modelId="{8221A14B-6FEC-4988-BE6C-9AD3D12D1664}" srcId="{F86F8FA2-2AA7-422B-AB4C-676A70DB93DC}" destId="{EB4B4682-3D86-4D30-9268-B31F766CCBFC}" srcOrd="2" destOrd="0" parTransId="{B87E094A-57CA-4E6F-82A4-B84DF5977BB8}" sibTransId="{8464A626-808D-4727-9352-F8E5C655BC57}"/>
    <dgm:cxn modelId="{A2EC4380-DF67-4501-958D-E35E285FE9C7}" srcId="{F86F8FA2-2AA7-422B-AB4C-676A70DB93DC}" destId="{21E7E3ED-C445-4D10-B5F9-8C2CC450FC0B}" srcOrd="1" destOrd="0" parTransId="{4695A084-7BCE-4C5C-BC5B-D3F457CFEE79}" sibTransId="{897C64F4-AF49-47DC-BCFB-C67B83450F1D}"/>
    <dgm:cxn modelId="{86C53E94-BFE3-4E9F-B0F0-811BBA5091F5}" type="presOf" srcId="{F86F8FA2-2AA7-422B-AB4C-676A70DB93DC}" destId="{5E6E4121-133A-4247-95D9-5C215DC05010}" srcOrd="0" destOrd="0" presId="urn:microsoft.com/office/officeart/2005/8/layout/default"/>
    <dgm:cxn modelId="{D4400CCF-EEAD-4083-BD12-10B34973F2CE}" srcId="{F86F8FA2-2AA7-422B-AB4C-676A70DB93DC}" destId="{EAE53786-8ADF-4EDA-91C1-0C06D7D9275A}" srcOrd="0" destOrd="0" parTransId="{380101E2-5D3C-4B62-8C14-F384FF9CD65B}" sibTransId="{85C21E5F-1A0F-4CFD-BAF1-4AB941BD60B7}"/>
    <dgm:cxn modelId="{389651E5-8729-4E29-AA4D-469D91773EA9}" type="presOf" srcId="{EAE53786-8ADF-4EDA-91C1-0C06D7D9275A}" destId="{B14CE77C-0C23-4A93-9AFB-E07DBC603785}" srcOrd="0" destOrd="0" presId="urn:microsoft.com/office/officeart/2005/8/layout/default"/>
    <dgm:cxn modelId="{FA2357EC-3DC5-4C4C-838C-C6F733BC1F9E}" type="presOf" srcId="{21E7E3ED-C445-4D10-B5F9-8C2CC450FC0B}" destId="{6B696B9C-E2E4-4EC2-890D-D369F2F6830C}" srcOrd="0" destOrd="0" presId="urn:microsoft.com/office/officeart/2005/8/layout/default"/>
    <dgm:cxn modelId="{7E1F714B-F402-4906-BFFC-FE83DA0999F9}" type="presParOf" srcId="{5E6E4121-133A-4247-95D9-5C215DC05010}" destId="{B14CE77C-0C23-4A93-9AFB-E07DBC603785}" srcOrd="0" destOrd="0" presId="urn:microsoft.com/office/officeart/2005/8/layout/default"/>
    <dgm:cxn modelId="{3DD0D36E-F7E8-4AEC-90CA-DF8FAE670EDD}" type="presParOf" srcId="{5E6E4121-133A-4247-95D9-5C215DC05010}" destId="{B7BBD4A3-3DF0-4198-8E47-1A8E36D48524}" srcOrd="1" destOrd="0" presId="urn:microsoft.com/office/officeart/2005/8/layout/default"/>
    <dgm:cxn modelId="{350A45F6-9E39-4DDA-AB8B-0CD97A136C17}" type="presParOf" srcId="{5E6E4121-133A-4247-95D9-5C215DC05010}" destId="{6B696B9C-E2E4-4EC2-890D-D369F2F6830C}" srcOrd="2" destOrd="0" presId="urn:microsoft.com/office/officeart/2005/8/layout/default"/>
    <dgm:cxn modelId="{55EC578D-8031-4A26-AD29-A814718CEB02}" type="presParOf" srcId="{5E6E4121-133A-4247-95D9-5C215DC05010}" destId="{4BEFCCEA-B0E2-4B39-BFB0-EF4EC9B019EE}" srcOrd="3" destOrd="0" presId="urn:microsoft.com/office/officeart/2005/8/layout/default"/>
    <dgm:cxn modelId="{4D6F94E8-BD78-46CD-99DE-B1225C27DF53}" type="presParOf" srcId="{5E6E4121-133A-4247-95D9-5C215DC05010}" destId="{34411DAB-00C9-468F-B5C8-04F138C05471}"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B8F3EBA-665B-4A19-83BD-DF3F9E9261C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04AED9D7-4FFA-4FBA-9F88-764BC6237904}">
      <dgm:prSet custT="1"/>
      <dgm:spPr/>
      <dgm:t>
        <a:bodyPr/>
        <a:lstStyle/>
        <a:p>
          <a:r>
            <a:rPr lang="en-US" sz="2200" dirty="0"/>
            <a:t>The </a:t>
          </a:r>
          <a:r>
            <a:rPr lang="en-US" sz="2200" b="0" dirty="0">
              <a:solidFill>
                <a:schemeClr val="bg1"/>
              </a:solidFill>
            </a:rPr>
            <a:t>person with disability </a:t>
          </a:r>
          <a:r>
            <a:rPr lang="en-US" sz="2200" dirty="0">
              <a:solidFill>
                <a:schemeClr val="bg1"/>
              </a:solidFill>
            </a:rPr>
            <a:t> </a:t>
          </a:r>
          <a:r>
            <a:rPr lang="en-US" sz="2200" dirty="0"/>
            <a:t>has individual aspects that help them grow</a:t>
          </a:r>
          <a:endParaRPr lang="en-PH" sz="2200" dirty="0"/>
        </a:p>
      </dgm:t>
    </dgm:pt>
    <dgm:pt modelId="{A5B824F7-AD04-442D-B94D-BE49BF7AAD81}" type="parTrans" cxnId="{57B2AABB-D3F8-4385-B4C7-3180B245A07F}">
      <dgm:prSet/>
      <dgm:spPr/>
      <dgm:t>
        <a:bodyPr/>
        <a:lstStyle/>
        <a:p>
          <a:endParaRPr lang="en-PH" sz="2200"/>
        </a:p>
      </dgm:t>
    </dgm:pt>
    <dgm:pt modelId="{FCF28E15-0797-4978-9E90-349A58F51990}" type="sibTrans" cxnId="{57B2AABB-D3F8-4385-B4C7-3180B245A07F}">
      <dgm:prSet/>
      <dgm:spPr/>
      <dgm:t>
        <a:bodyPr/>
        <a:lstStyle/>
        <a:p>
          <a:endParaRPr lang="en-PH" sz="2200"/>
        </a:p>
      </dgm:t>
    </dgm:pt>
    <dgm:pt modelId="{299BB3A5-4BCD-4311-A29F-C31346CCCCB0}">
      <dgm:prSet custT="1"/>
      <dgm:spPr/>
      <dgm:t>
        <a:bodyPr/>
        <a:lstStyle/>
        <a:p>
          <a:r>
            <a:rPr lang="en-US" sz="2200" dirty="0">
              <a:solidFill>
                <a:schemeClr val="bg1"/>
              </a:solidFill>
            </a:rPr>
            <a:t>The </a:t>
          </a:r>
          <a:r>
            <a:rPr lang="en-US" sz="2200" b="0" dirty="0">
              <a:solidFill>
                <a:schemeClr val="bg1"/>
              </a:solidFill>
            </a:rPr>
            <a:t>person with disability </a:t>
          </a:r>
          <a:r>
            <a:rPr lang="en-US" sz="2200" dirty="0">
              <a:solidFill>
                <a:schemeClr val="bg1"/>
              </a:solidFill>
            </a:rPr>
            <a:t> </a:t>
          </a:r>
          <a:r>
            <a:rPr lang="en-US" sz="2200" dirty="0"/>
            <a:t>has a responsibility to maintain and improve their wellbeing</a:t>
          </a:r>
          <a:endParaRPr lang="en-PH" sz="2200" dirty="0"/>
        </a:p>
      </dgm:t>
    </dgm:pt>
    <dgm:pt modelId="{673D0BD7-794A-4336-AAD1-C1FE707EA377}" type="parTrans" cxnId="{7D99CA3A-0C18-4748-BB06-4DE5765D1BD4}">
      <dgm:prSet/>
      <dgm:spPr/>
      <dgm:t>
        <a:bodyPr/>
        <a:lstStyle/>
        <a:p>
          <a:endParaRPr lang="en-PH" sz="2200"/>
        </a:p>
      </dgm:t>
    </dgm:pt>
    <dgm:pt modelId="{D69B645C-E397-4B79-B732-EA792F3A3881}" type="sibTrans" cxnId="{7D99CA3A-0C18-4748-BB06-4DE5765D1BD4}">
      <dgm:prSet/>
      <dgm:spPr/>
      <dgm:t>
        <a:bodyPr/>
        <a:lstStyle/>
        <a:p>
          <a:endParaRPr lang="en-PH" sz="2200"/>
        </a:p>
      </dgm:t>
    </dgm:pt>
    <dgm:pt modelId="{7BF84DBF-83FE-4C4C-8A96-EDF0440A1B51}">
      <dgm:prSet custT="1"/>
      <dgm:spPr/>
      <dgm:t>
        <a:bodyPr/>
        <a:lstStyle/>
        <a:p>
          <a:r>
            <a:rPr lang="en-US" sz="2200" dirty="0"/>
            <a:t>The </a:t>
          </a:r>
          <a:r>
            <a:rPr lang="en-US" sz="2200" b="0" dirty="0">
              <a:solidFill>
                <a:schemeClr val="bg1"/>
              </a:solidFill>
            </a:rPr>
            <a:t>person with disability </a:t>
          </a:r>
          <a:r>
            <a:rPr lang="en-US" sz="2200" dirty="0"/>
            <a:t>has the willingness to learn, improve and change</a:t>
          </a:r>
          <a:endParaRPr lang="en-PH" sz="2200" dirty="0"/>
        </a:p>
      </dgm:t>
    </dgm:pt>
    <dgm:pt modelId="{3B74A830-17DC-4A2C-BEF5-117EDB3FBFDF}" type="parTrans" cxnId="{34536538-DB07-4B25-BA23-653BB82BE19E}">
      <dgm:prSet/>
      <dgm:spPr/>
      <dgm:t>
        <a:bodyPr/>
        <a:lstStyle/>
        <a:p>
          <a:endParaRPr lang="en-PH" sz="2200"/>
        </a:p>
      </dgm:t>
    </dgm:pt>
    <dgm:pt modelId="{8A88CEF7-9BCD-4FA2-9E77-9FA81C34D62F}" type="sibTrans" cxnId="{34536538-DB07-4B25-BA23-653BB82BE19E}">
      <dgm:prSet/>
      <dgm:spPr/>
      <dgm:t>
        <a:bodyPr/>
        <a:lstStyle/>
        <a:p>
          <a:endParaRPr lang="en-PH" sz="2200"/>
        </a:p>
      </dgm:t>
    </dgm:pt>
    <dgm:pt modelId="{4CF31CF2-054B-40D5-881E-1B060E0591F9}" type="pres">
      <dgm:prSet presAssocID="{EB8F3EBA-665B-4A19-83BD-DF3F9E9261C1}" presName="linear" presStyleCnt="0">
        <dgm:presLayoutVars>
          <dgm:animLvl val="lvl"/>
          <dgm:resizeHandles val="exact"/>
        </dgm:presLayoutVars>
      </dgm:prSet>
      <dgm:spPr/>
    </dgm:pt>
    <dgm:pt modelId="{F20B84CA-DABF-4EBF-BC49-28DA557A4D30}" type="pres">
      <dgm:prSet presAssocID="{04AED9D7-4FFA-4FBA-9F88-764BC6237904}" presName="parentText" presStyleLbl="node1" presStyleIdx="0" presStyleCnt="3">
        <dgm:presLayoutVars>
          <dgm:chMax val="0"/>
          <dgm:bulletEnabled val="1"/>
        </dgm:presLayoutVars>
      </dgm:prSet>
      <dgm:spPr/>
    </dgm:pt>
    <dgm:pt modelId="{B01DAD4F-ED0C-41C9-9CFF-E8D0CCCADBA6}" type="pres">
      <dgm:prSet presAssocID="{FCF28E15-0797-4978-9E90-349A58F51990}" presName="spacer" presStyleCnt="0"/>
      <dgm:spPr/>
    </dgm:pt>
    <dgm:pt modelId="{994954D0-E764-4E1D-A53C-5024041CAD9B}" type="pres">
      <dgm:prSet presAssocID="{299BB3A5-4BCD-4311-A29F-C31346CCCCB0}" presName="parentText" presStyleLbl="node1" presStyleIdx="1" presStyleCnt="3">
        <dgm:presLayoutVars>
          <dgm:chMax val="0"/>
          <dgm:bulletEnabled val="1"/>
        </dgm:presLayoutVars>
      </dgm:prSet>
      <dgm:spPr/>
    </dgm:pt>
    <dgm:pt modelId="{BAE3CCB7-B90A-4DC8-BF17-D86659A55083}" type="pres">
      <dgm:prSet presAssocID="{D69B645C-E397-4B79-B732-EA792F3A3881}" presName="spacer" presStyleCnt="0"/>
      <dgm:spPr/>
    </dgm:pt>
    <dgm:pt modelId="{51CE273E-DC42-4131-8DCE-4D0EE82FAC99}" type="pres">
      <dgm:prSet presAssocID="{7BF84DBF-83FE-4C4C-8A96-EDF0440A1B51}" presName="parentText" presStyleLbl="node1" presStyleIdx="2" presStyleCnt="3">
        <dgm:presLayoutVars>
          <dgm:chMax val="0"/>
          <dgm:bulletEnabled val="1"/>
        </dgm:presLayoutVars>
      </dgm:prSet>
      <dgm:spPr/>
    </dgm:pt>
  </dgm:ptLst>
  <dgm:cxnLst>
    <dgm:cxn modelId="{34536538-DB07-4B25-BA23-653BB82BE19E}" srcId="{EB8F3EBA-665B-4A19-83BD-DF3F9E9261C1}" destId="{7BF84DBF-83FE-4C4C-8A96-EDF0440A1B51}" srcOrd="2" destOrd="0" parTransId="{3B74A830-17DC-4A2C-BEF5-117EDB3FBFDF}" sibTransId="{8A88CEF7-9BCD-4FA2-9E77-9FA81C34D62F}"/>
    <dgm:cxn modelId="{7D99CA3A-0C18-4748-BB06-4DE5765D1BD4}" srcId="{EB8F3EBA-665B-4A19-83BD-DF3F9E9261C1}" destId="{299BB3A5-4BCD-4311-A29F-C31346CCCCB0}" srcOrd="1" destOrd="0" parTransId="{673D0BD7-794A-4336-AAD1-C1FE707EA377}" sibTransId="{D69B645C-E397-4B79-B732-EA792F3A3881}"/>
    <dgm:cxn modelId="{67DD9050-BB34-45F4-93AD-331609982499}" type="presOf" srcId="{04AED9D7-4FFA-4FBA-9F88-764BC6237904}" destId="{F20B84CA-DABF-4EBF-BC49-28DA557A4D30}" srcOrd="0" destOrd="0" presId="urn:microsoft.com/office/officeart/2005/8/layout/vList2"/>
    <dgm:cxn modelId="{4B3DB3A4-7CE2-4E40-9347-3851630C2448}" type="presOf" srcId="{7BF84DBF-83FE-4C4C-8A96-EDF0440A1B51}" destId="{51CE273E-DC42-4131-8DCE-4D0EE82FAC99}" srcOrd="0" destOrd="0" presId="urn:microsoft.com/office/officeart/2005/8/layout/vList2"/>
    <dgm:cxn modelId="{57B2AABB-D3F8-4385-B4C7-3180B245A07F}" srcId="{EB8F3EBA-665B-4A19-83BD-DF3F9E9261C1}" destId="{04AED9D7-4FFA-4FBA-9F88-764BC6237904}" srcOrd="0" destOrd="0" parTransId="{A5B824F7-AD04-442D-B94D-BE49BF7AAD81}" sibTransId="{FCF28E15-0797-4978-9E90-349A58F51990}"/>
    <dgm:cxn modelId="{3AABEBBF-9716-4764-9615-189542092491}" type="presOf" srcId="{EB8F3EBA-665B-4A19-83BD-DF3F9E9261C1}" destId="{4CF31CF2-054B-40D5-881E-1B060E0591F9}" srcOrd="0" destOrd="0" presId="urn:microsoft.com/office/officeart/2005/8/layout/vList2"/>
    <dgm:cxn modelId="{8199FFFF-5000-4E08-849C-93139014C378}" type="presOf" srcId="{299BB3A5-4BCD-4311-A29F-C31346CCCCB0}" destId="{994954D0-E764-4E1D-A53C-5024041CAD9B}" srcOrd="0" destOrd="0" presId="urn:microsoft.com/office/officeart/2005/8/layout/vList2"/>
    <dgm:cxn modelId="{20A5274A-25AD-4331-A8C4-915B9DC3FC3C}" type="presParOf" srcId="{4CF31CF2-054B-40D5-881E-1B060E0591F9}" destId="{F20B84CA-DABF-4EBF-BC49-28DA557A4D30}" srcOrd="0" destOrd="0" presId="urn:microsoft.com/office/officeart/2005/8/layout/vList2"/>
    <dgm:cxn modelId="{0AE1F9F3-53B3-418C-A21B-6350554F91E0}" type="presParOf" srcId="{4CF31CF2-054B-40D5-881E-1B060E0591F9}" destId="{B01DAD4F-ED0C-41C9-9CFF-E8D0CCCADBA6}" srcOrd="1" destOrd="0" presId="urn:microsoft.com/office/officeart/2005/8/layout/vList2"/>
    <dgm:cxn modelId="{EAEE6BB4-FF39-4267-88C9-783CD21550EA}" type="presParOf" srcId="{4CF31CF2-054B-40D5-881E-1B060E0591F9}" destId="{994954D0-E764-4E1D-A53C-5024041CAD9B}" srcOrd="2" destOrd="0" presId="urn:microsoft.com/office/officeart/2005/8/layout/vList2"/>
    <dgm:cxn modelId="{83B1B24D-E355-4418-8C67-FF0279BADBBE}" type="presParOf" srcId="{4CF31CF2-054B-40D5-881E-1B060E0591F9}" destId="{BAE3CCB7-B90A-4DC8-BF17-D86659A55083}" srcOrd="3" destOrd="0" presId="urn:microsoft.com/office/officeart/2005/8/layout/vList2"/>
    <dgm:cxn modelId="{B8564458-4094-4703-9CCA-E2BF0C0EC56E}" type="presParOf" srcId="{4CF31CF2-054B-40D5-881E-1B060E0591F9}" destId="{51CE273E-DC42-4131-8DCE-4D0EE82FAC9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9164DD-02C7-0A46-9E1D-104300A019E7}"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0E807299-C75B-2A4E-BEED-B26CB4270564}">
      <dgm:prSet phldrT="[Text]" custT="1"/>
      <dgm:spPr/>
      <dgm:t>
        <a:bodyPr/>
        <a:lstStyle/>
        <a:p>
          <a:r>
            <a:rPr lang="en-US" sz="2200"/>
            <a:t>Resources</a:t>
          </a:r>
        </a:p>
      </dgm:t>
    </dgm:pt>
    <dgm:pt modelId="{D8474601-2B5C-8A4D-9507-2C3198374DF5}" type="parTrans" cxnId="{8C47730F-A4E1-3547-AF7D-4711CBC725AD}">
      <dgm:prSet/>
      <dgm:spPr/>
      <dgm:t>
        <a:bodyPr/>
        <a:lstStyle/>
        <a:p>
          <a:endParaRPr lang="en-US" sz="2200"/>
        </a:p>
      </dgm:t>
    </dgm:pt>
    <dgm:pt modelId="{CC1B048F-8A41-704B-BD46-EC3A49C55135}" type="sibTrans" cxnId="{8C47730F-A4E1-3547-AF7D-4711CBC725AD}">
      <dgm:prSet/>
      <dgm:spPr/>
      <dgm:t>
        <a:bodyPr/>
        <a:lstStyle/>
        <a:p>
          <a:endParaRPr lang="en-US" sz="2200"/>
        </a:p>
      </dgm:t>
    </dgm:pt>
    <dgm:pt modelId="{46F990F2-67E2-E247-9545-1A51B93E3F1E}">
      <dgm:prSet phldrT="[Text]" custT="1"/>
      <dgm:spPr/>
      <dgm:t>
        <a:bodyPr/>
        <a:lstStyle/>
        <a:p>
          <a:r>
            <a:rPr lang="en-US" sz="2200"/>
            <a:t>Programs</a:t>
          </a:r>
        </a:p>
      </dgm:t>
    </dgm:pt>
    <dgm:pt modelId="{73BB4E55-B3C8-DA47-B40D-EA80D0CCEA64}" type="parTrans" cxnId="{B12CA5C1-DA20-8C42-9642-D48BCD4D70D6}">
      <dgm:prSet/>
      <dgm:spPr/>
      <dgm:t>
        <a:bodyPr/>
        <a:lstStyle/>
        <a:p>
          <a:endParaRPr lang="en-US" sz="2200"/>
        </a:p>
      </dgm:t>
    </dgm:pt>
    <dgm:pt modelId="{F706BA28-F757-C34F-882E-4A80209FA3DA}" type="sibTrans" cxnId="{B12CA5C1-DA20-8C42-9642-D48BCD4D70D6}">
      <dgm:prSet/>
      <dgm:spPr/>
      <dgm:t>
        <a:bodyPr/>
        <a:lstStyle/>
        <a:p>
          <a:endParaRPr lang="en-US" sz="2200"/>
        </a:p>
      </dgm:t>
    </dgm:pt>
    <dgm:pt modelId="{B686F484-F42A-0248-AFF2-A373A0E4C319}">
      <dgm:prSet phldrT="[Text]" custT="1"/>
      <dgm:spPr/>
      <dgm:t>
        <a:bodyPr/>
        <a:lstStyle/>
        <a:p>
          <a:r>
            <a:rPr lang="en-US" sz="2200"/>
            <a:t>Aids and equipment</a:t>
          </a:r>
        </a:p>
      </dgm:t>
    </dgm:pt>
    <dgm:pt modelId="{BF088A79-7A78-5F4A-AACA-DA2033CE7F54}" type="parTrans" cxnId="{F054FF55-7EB7-D745-9313-343C7DF96C39}">
      <dgm:prSet/>
      <dgm:spPr/>
      <dgm:t>
        <a:bodyPr/>
        <a:lstStyle/>
        <a:p>
          <a:endParaRPr lang="en-US" sz="2200"/>
        </a:p>
      </dgm:t>
    </dgm:pt>
    <dgm:pt modelId="{2F9CDD18-10FD-C54A-BDAE-318B80EB65BF}" type="sibTrans" cxnId="{F054FF55-7EB7-D745-9313-343C7DF96C39}">
      <dgm:prSet/>
      <dgm:spPr/>
      <dgm:t>
        <a:bodyPr/>
        <a:lstStyle/>
        <a:p>
          <a:endParaRPr lang="en-US" sz="2200"/>
        </a:p>
      </dgm:t>
    </dgm:pt>
    <dgm:pt modelId="{484AD525-2B86-9A4D-B571-B07D8A937542}">
      <dgm:prSet phldrT="[Text]" custT="1"/>
      <dgm:spPr/>
      <dgm:t>
        <a:bodyPr/>
        <a:lstStyle/>
        <a:p>
          <a:r>
            <a:rPr lang="en-US" sz="2200"/>
            <a:t>Agencies</a:t>
          </a:r>
        </a:p>
      </dgm:t>
    </dgm:pt>
    <dgm:pt modelId="{5FEF5C5D-6B65-304B-A00E-C82F232EACE1}" type="sibTrans" cxnId="{FCB9EA44-8DD0-4948-B7B0-BE8D6E633E64}">
      <dgm:prSet/>
      <dgm:spPr/>
      <dgm:t>
        <a:bodyPr/>
        <a:lstStyle/>
        <a:p>
          <a:endParaRPr lang="en-US" sz="2200"/>
        </a:p>
      </dgm:t>
    </dgm:pt>
    <dgm:pt modelId="{04FDCBE0-A2E3-B04D-8B59-D661EC0C6121}" type="parTrans" cxnId="{FCB9EA44-8DD0-4948-B7B0-BE8D6E633E64}">
      <dgm:prSet/>
      <dgm:spPr/>
      <dgm:t>
        <a:bodyPr/>
        <a:lstStyle/>
        <a:p>
          <a:endParaRPr lang="en-US" sz="2200"/>
        </a:p>
      </dgm:t>
    </dgm:pt>
    <dgm:pt modelId="{0A60E02E-D613-BB44-8298-B2A8AA7C3DD7}">
      <dgm:prSet phldrT="[Text]" custT="1"/>
      <dgm:spPr/>
      <dgm:t>
        <a:bodyPr/>
        <a:lstStyle/>
        <a:p>
          <a:r>
            <a:rPr lang="en-US" sz="2200"/>
            <a:t>Services</a:t>
          </a:r>
        </a:p>
      </dgm:t>
    </dgm:pt>
    <dgm:pt modelId="{14AFEF46-E502-F24B-A8C7-7C68C88911C1}" type="parTrans" cxnId="{905B2BF4-16CA-B543-A0F2-B446A5EE493D}">
      <dgm:prSet/>
      <dgm:spPr/>
      <dgm:t>
        <a:bodyPr/>
        <a:lstStyle/>
        <a:p>
          <a:endParaRPr lang="en-US" sz="2200"/>
        </a:p>
      </dgm:t>
    </dgm:pt>
    <dgm:pt modelId="{5E283C99-2CC5-E943-8861-BC0C9B01B3D7}" type="sibTrans" cxnId="{905B2BF4-16CA-B543-A0F2-B446A5EE493D}">
      <dgm:prSet/>
      <dgm:spPr/>
      <dgm:t>
        <a:bodyPr/>
        <a:lstStyle/>
        <a:p>
          <a:endParaRPr lang="en-US" sz="2200"/>
        </a:p>
      </dgm:t>
    </dgm:pt>
    <dgm:pt modelId="{901DCED3-D2BD-E541-AA3D-E54B8C8EAE39}" type="pres">
      <dgm:prSet presAssocID="{E09164DD-02C7-0A46-9E1D-104300A019E7}" presName="diagram" presStyleCnt="0">
        <dgm:presLayoutVars>
          <dgm:dir/>
          <dgm:resizeHandles val="exact"/>
        </dgm:presLayoutVars>
      </dgm:prSet>
      <dgm:spPr/>
    </dgm:pt>
    <dgm:pt modelId="{F51120DF-2FF3-9241-801F-FBD4938EF63E}" type="pres">
      <dgm:prSet presAssocID="{0E807299-C75B-2A4E-BEED-B26CB4270564}" presName="node" presStyleLbl="node1" presStyleIdx="0" presStyleCnt="5">
        <dgm:presLayoutVars>
          <dgm:bulletEnabled val="1"/>
        </dgm:presLayoutVars>
      </dgm:prSet>
      <dgm:spPr/>
    </dgm:pt>
    <dgm:pt modelId="{D08AD59C-FEA6-C44D-8D9B-D73E2107BB81}" type="pres">
      <dgm:prSet presAssocID="{CC1B048F-8A41-704B-BD46-EC3A49C55135}" presName="sibTrans" presStyleCnt="0"/>
      <dgm:spPr/>
    </dgm:pt>
    <dgm:pt modelId="{BC0D1DE4-6263-964F-8C23-1E4E15DC7B48}" type="pres">
      <dgm:prSet presAssocID="{46F990F2-67E2-E247-9545-1A51B93E3F1E}" presName="node" presStyleLbl="node1" presStyleIdx="1" presStyleCnt="5">
        <dgm:presLayoutVars>
          <dgm:bulletEnabled val="1"/>
        </dgm:presLayoutVars>
      </dgm:prSet>
      <dgm:spPr/>
    </dgm:pt>
    <dgm:pt modelId="{DAFBEEC7-88DD-6346-9FFD-05F5C90648BE}" type="pres">
      <dgm:prSet presAssocID="{F706BA28-F757-C34F-882E-4A80209FA3DA}" presName="sibTrans" presStyleCnt="0"/>
      <dgm:spPr/>
    </dgm:pt>
    <dgm:pt modelId="{AA495434-CF78-2A44-8C94-7F65C544B4B3}" type="pres">
      <dgm:prSet presAssocID="{484AD525-2B86-9A4D-B571-B07D8A937542}" presName="node" presStyleLbl="node1" presStyleIdx="2" presStyleCnt="5">
        <dgm:presLayoutVars>
          <dgm:bulletEnabled val="1"/>
        </dgm:presLayoutVars>
      </dgm:prSet>
      <dgm:spPr/>
    </dgm:pt>
    <dgm:pt modelId="{514C6F8B-2E56-664E-BBC4-146EA037C702}" type="pres">
      <dgm:prSet presAssocID="{5FEF5C5D-6B65-304B-A00E-C82F232EACE1}" presName="sibTrans" presStyleCnt="0"/>
      <dgm:spPr/>
    </dgm:pt>
    <dgm:pt modelId="{D0554E20-EF23-BB44-BC1C-4DCF455EBBA0}" type="pres">
      <dgm:prSet presAssocID="{0A60E02E-D613-BB44-8298-B2A8AA7C3DD7}" presName="node" presStyleLbl="node1" presStyleIdx="3" presStyleCnt="5">
        <dgm:presLayoutVars>
          <dgm:bulletEnabled val="1"/>
        </dgm:presLayoutVars>
      </dgm:prSet>
      <dgm:spPr/>
    </dgm:pt>
    <dgm:pt modelId="{8BAA1010-1043-DD41-802C-4CCAD69FF8A9}" type="pres">
      <dgm:prSet presAssocID="{5E283C99-2CC5-E943-8861-BC0C9B01B3D7}" presName="sibTrans" presStyleCnt="0"/>
      <dgm:spPr/>
    </dgm:pt>
    <dgm:pt modelId="{223867AF-85CF-1447-B945-675EA6CD1846}" type="pres">
      <dgm:prSet presAssocID="{B686F484-F42A-0248-AFF2-A373A0E4C319}" presName="node" presStyleLbl="node1" presStyleIdx="4" presStyleCnt="5">
        <dgm:presLayoutVars>
          <dgm:bulletEnabled val="1"/>
        </dgm:presLayoutVars>
      </dgm:prSet>
      <dgm:spPr/>
    </dgm:pt>
  </dgm:ptLst>
  <dgm:cxnLst>
    <dgm:cxn modelId="{8C47730F-A4E1-3547-AF7D-4711CBC725AD}" srcId="{E09164DD-02C7-0A46-9E1D-104300A019E7}" destId="{0E807299-C75B-2A4E-BEED-B26CB4270564}" srcOrd="0" destOrd="0" parTransId="{D8474601-2B5C-8A4D-9507-2C3198374DF5}" sibTransId="{CC1B048F-8A41-704B-BD46-EC3A49C55135}"/>
    <dgm:cxn modelId="{BB336E3F-79BF-BE41-B49B-4B01B30FCE00}" type="presOf" srcId="{E09164DD-02C7-0A46-9E1D-104300A019E7}" destId="{901DCED3-D2BD-E541-AA3D-E54B8C8EAE39}" srcOrd="0" destOrd="0" presId="urn:microsoft.com/office/officeart/2005/8/layout/default"/>
    <dgm:cxn modelId="{2A287240-0440-314D-B903-D7FA9AB53105}" type="presOf" srcId="{0A60E02E-D613-BB44-8298-B2A8AA7C3DD7}" destId="{D0554E20-EF23-BB44-BC1C-4DCF455EBBA0}" srcOrd="0" destOrd="0" presId="urn:microsoft.com/office/officeart/2005/8/layout/default"/>
    <dgm:cxn modelId="{FCB9EA44-8DD0-4948-B7B0-BE8D6E633E64}" srcId="{E09164DD-02C7-0A46-9E1D-104300A019E7}" destId="{484AD525-2B86-9A4D-B571-B07D8A937542}" srcOrd="2" destOrd="0" parTransId="{04FDCBE0-A2E3-B04D-8B59-D661EC0C6121}" sibTransId="{5FEF5C5D-6B65-304B-A00E-C82F232EACE1}"/>
    <dgm:cxn modelId="{F054FF55-7EB7-D745-9313-343C7DF96C39}" srcId="{E09164DD-02C7-0A46-9E1D-104300A019E7}" destId="{B686F484-F42A-0248-AFF2-A373A0E4C319}" srcOrd="4" destOrd="0" parTransId="{BF088A79-7A78-5F4A-AACA-DA2033CE7F54}" sibTransId="{2F9CDD18-10FD-C54A-BDAE-318B80EB65BF}"/>
    <dgm:cxn modelId="{6ACAACA8-F557-CD47-8942-2391F3CE0AD4}" type="presOf" srcId="{46F990F2-67E2-E247-9545-1A51B93E3F1E}" destId="{BC0D1DE4-6263-964F-8C23-1E4E15DC7B48}" srcOrd="0" destOrd="0" presId="urn:microsoft.com/office/officeart/2005/8/layout/default"/>
    <dgm:cxn modelId="{B12CA5C1-DA20-8C42-9642-D48BCD4D70D6}" srcId="{E09164DD-02C7-0A46-9E1D-104300A019E7}" destId="{46F990F2-67E2-E247-9545-1A51B93E3F1E}" srcOrd="1" destOrd="0" parTransId="{73BB4E55-B3C8-DA47-B40D-EA80D0CCEA64}" sibTransId="{F706BA28-F757-C34F-882E-4A80209FA3DA}"/>
    <dgm:cxn modelId="{32376AE1-78FA-1C47-8176-0E1321B8C38E}" type="presOf" srcId="{B686F484-F42A-0248-AFF2-A373A0E4C319}" destId="{223867AF-85CF-1447-B945-675EA6CD1846}" srcOrd="0" destOrd="0" presId="urn:microsoft.com/office/officeart/2005/8/layout/default"/>
    <dgm:cxn modelId="{17437BE3-84E5-5740-BA54-7E3D45DF8DC9}" type="presOf" srcId="{484AD525-2B86-9A4D-B571-B07D8A937542}" destId="{AA495434-CF78-2A44-8C94-7F65C544B4B3}" srcOrd="0" destOrd="0" presId="urn:microsoft.com/office/officeart/2005/8/layout/default"/>
    <dgm:cxn modelId="{E7A2A3E6-8049-3344-9A88-ADEE684CB3C2}" type="presOf" srcId="{0E807299-C75B-2A4E-BEED-B26CB4270564}" destId="{F51120DF-2FF3-9241-801F-FBD4938EF63E}" srcOrd="0" destOrd="0" presId="urn:microsoft.com/office/officeart/2005/8/layout/default"/>
    <dgm:cxn modelId="{905B2BF4-16CA-B543-A0F2-B446A5EE493D}" srcId="{E09164DD-02C7-0A46-9E1D-104300A019E7}" destId="{0A60E02E-D613-BB44-8298-B2A8AA7C3DD7}" srcOrd="3" destOrd="0" parTransId="{14AFEF46-E502-F24B-A8C7-7C68C88911C1}" sibTransId="{5E283C99-2CC5-E943-8861-BC0C9B01B3D7}"/>
    <dgm:cxn modelId="{1EB44317-26CF-6049-93E2-E82CFABBEC63}" type="presParOf" srcId="{901DCED3-D2BD-E541-AA3D-E54B8C8EAE39}" destId="{F51120DF-2FF3-9241-801F-FBD4938EF63E}" srcOrd="0" destOrd="0" presId="urn:microsoft.com/office/officeart/2005/8/layout/default"/>
    <dgm:cxn modelId="{99EB62F0-6B0B-D04B-A451-29B30F12643A}" type="presParOf" srcId="{901DCED3-D2BD-E541-AA3D-E54B8C8EAE39}" destId="{D08AD59C-FEA6-C44D-8D9B-D73E2107BB81}" srcOrd="1" destOrd="0" presId="urn:microsoft.com/office/officeart/2005/8/layout/default"/>
    <dgm:cxn modelId="{4DA06FB9-10E0-1B4A-9E1C-CFF53B1F1D95}" type="presParOf" srcId="{901DCED3-D2BD-E541-AA3D-E54B8C8EAE39}" destId="{BC0D1DE4-6263-964F-8C23-1E4E15DC7B48}" srcOrd="2" destOrd="0" presId="urn:microsoft.com/office/officeart/2005/8/layout/default"/>
    <dgm:cxn modelId="{F139DEB5-FDBF-8648-8C3F-56FC5F24DEA9}" type="presParOf" srcId="{901DCED3-D2BD-E541-AA3D-E54B8C8EAE39}" destId="{DAFBEEC7-88DD-6346-9FFD-05F5C90648BE}" srcOrd="3" destOrd="0" presId="urn:microsoft.com/office/officeart/2005/8/layout/default"/>
    <dgm:cxn modelId="{A077741A-2F3D-A74A-980F-BF27EB68FC11}" type="presParOf" srcId="{901DCED3-D2BD-E541-AA3D-E54B8C8EAE39}" destId="{AA495434-CF78-2A44-8C94-7F65C544B4B3}" srcOrd="4" destOrd="0" presId="urn:microsoft.com/office/officeart/2005/8/layout/default"/>
    <dgm:cxn modelId="{92764279-88F5-9B4F-A82F-10D3644341DF}" type="presParOf" srcId="{901DCED3-D2BD-E541-AA3D-E54B8C8EAE39}" destId="{514C6F8B-2E56-664E-BBC4-146EA037C702}" srcOrd="5" destOrd="0" presId="urn:microsoft.com/office/officeart/2005/8/layout/default"/>
    <dgm:cxn modelId="{71AD815B-A559-984B-89A6-4FA3233FBF5A}" type="presParOf" srcId="{901DCED3-D2BD-E541-AA3D-E54B8C8EAE39}" destId="{D0554E20-EF23-BB44-BC1C-4DCF455EBBA0}" srcOrd="6" destOrd="0" presId="urn:microsoft.com/office/officeart/2005/8/layout/default"/>
    <dgm:cxn modelId="{566DE818-DFD5-6C4B-A30A-F68FC864FCEA}" type="presParOf" srcId="{901DCED3-D2BD-E541-AA3D-E54B8C8EAE39}" destId="{8BAA1010-1043-DD41-802C-4CCAD69FF8A9}" srcOrd="7" destOrd="0" presId="urn:microsoft.com/office/officeart/2005/8/layout/default"/>
    <dgm:cxn modelId="{6BCCD5C9-A16B-4547-92E4-67B4333742D3}" type="presParOf" srcId="{901DCED3-D2BD-E541-AA3D-E54B8C8EAE39}" destId="{223867AF-85CF-1447-B945-675EA6CD184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D6227BD-0BC1-C940-BEF1-3BF28761B9A4}" type="doc">
      <dgm:prSet loTypeId="urn:microsoft.com/office/officeart/2005/8/layout/lProcess2" loCatId="" qsTypeId="urn:microsoft.com/office/officeart/2005/8/quickstyle/simple1" qsCatId="simple" csTypeId="urn:microsoft.com/office/officeart/2005/8/colors/colorful5" csCatId="colorful" phldr="1"/>
      <dgm:spPr/>
      <dgm:t>
        <a:bodyPr/>
        <a:lstStyle/>
        <a:p>
          <a:endParaRPr lang="en-US"/>
        </a:p>
      </dgm:t>
    </dgm:pt>
    <dgm:pt modelId="{93E82397-79A5-2B42-9A8E-8D622A304949}">
      <dgm:prSet phldrT="[Text]" custT="1"/>
      <dgm:spPr/>
      <dgm:t>
        <a:bodyPr/>
        <a:lstStyle/>
        <a:p>
          <a:r>
            <a:rPr lang="en-US" sz="2200" b="1" dirty="0">
              <a:solidFill>
                <a:schemeClr val="tx1">
                  <a:lumMod val="75000"/>
                  <a:lumOff val="25000"/>
                </a:schemeClr>
              </a:solidFill>
            </a:rPr>
            <a:t>Participation</a:t>
          </a:r>
        </a:p>
      </dgm:t>
    </dgm:pt>
    <dgm:pt modelId="{157056DF-94B1-2D41-BEF7-CBA0A407C6AF}" type="parTrans" cxnId="{B724194F-9E60-7E44-BB11-7AC02CB46327}">
      <dgm:prSet/>
      <dgm:spPr/>
      <dgm:t>
        <a:bodyPr/>
        <a:lstStyle/>
        <a:p>
          <a:endParaRPr lang="en-US" sz="2200"/>
        </a:p>
      </dgm:t>
    </dgm:pt>
    <dgm:pt modelId="{ECCA1BE3-7991-6745-AA67-7A37848D7536}" type="sibTrans" cxnId="{B724194F-9E60-7E44-BB11-7AC02CB46327}">
      <dgm:prSet/>
      <dgm:spPr/>
      <dgm:t>
        <a:bodyPr/>
        <a:lstStyle/>
        <a:p>
          <a:endParaRPr lang="en-US" sz="2200"/>
        </a:p>
      </dgm:t>
    </dgm:pt>
    <dgm:pt modelId="{CFFA426A-CD2E-174E-BF11-57174C078041}">
      <dgm:prSet phldrT="[Text]" custT="1"/>
      <dgm:spPr/>
      <dgm:t>
        <a:bodyPr/>
        <a:lstStyle/>
        <a:p>
          <a:r>
            <a:rPr lang="en-US" sz="2000"/>
            <a:t>A person develops a sense of belonging through interacting with other members of the community.</a:t>
          </a:r>
        </a:p>
      </dgm:t>
    </dgm:pt>
    <dgm:pt modelId="{16C79480-CD35-9A47-A970-420B39637C3C}" type="parTrans" cxnId="{365D3D8A-545D-E949-95A8-27CDE538FBC6}">
      <dgm:prSet/>
      <dgm:spPr/>
      <dgm:t>
        <a:bodyPr/>
        <a:lstStyle/>
        <a:p>
          <a:endParaRPr lang="en-US" sz="2200"/>
        </a:p>
      </dgm:t>
    </dgm:pt>
    <dgm:pt modelId="{F2E54260-00C8-4D4F-B2C6-5D1462B204C6}" type="sibTrans" cxnId="{365D3D8A-545D-E949-95A8-27CDE538FBC6}">
      <dgm:prSet/>
      <dgm:spPr/>
      <dgm:t>
        <a:bodyPr/>
        <a:lstStyle/>
        <a:p>
          <a:endParaRPr lang="en-US" sz="2200"/>
        </a:p>
      </dgm:t>
    </dgm:pt>
    <dgm:pt modelId="{6C794A29-8A07-2146-A6D2-061205C7EE7F}">
      <dgm:prSet phldrT="[Text]" custT="1"/>
      <dgm:spPr/>
      <dgm:t>
        <a:bodyPr/>
        <a:lstStyle/>
        <a:p>
          <a:r>
            <a:rPr lang="en-US" sz="2200" b="1" dirty="0">
              <a:solidFill>
                <a:schemeClr val="tx1">
                  <a:lumMod val="75000"/>
                  <a:lumOff val="25000"/>
                </a:schemeClr>
              </a:solidFill>
            </a:rPr>
            <a:t>Encounter</a:t>
          </a:r>
        </a:p>
      </dgm:t>
    </dgm:pt>
    <dgm:pt modelId="{0D20DC16-0890-A74F-AA02-E681EA8C153A}" type="parTrans" cxnId="{2FB72B9F-7BC6-C745-A939-0F4C1BC59C6A}">
      <dgm:prSet/>
      <dgm:spPr/>
      <dgm:t>
        <a:bodyPr/>
        <a:lstStyle/>
        <a:p>
          <a:endParaRPr lang="en-US" sz="2200"/>
        </a:p>
      </dgm:t>
    </dgm:pt>
    <dgm:pt modelId="{AC535069-B8EE-0A4E-9BA7-5D9BCAA37F17}" type="sibTrans" cxnId="{2FB72B9F-7BC6-C745-A939-0F4C1BC59C6A}">
      <dgm:prSet/>
      <dgm:spPr/>
      <dgm:t>
        <a:bodyPr/>
        <a:lstStyle/>
        <a:p>
          <a:endParaRPr lang="en-US" sz="2200"/>
        </a:p>
      </dgm:t>
    </dgm:pt>
    <dgm:pt modelId="{4E83E15F-CB91-7643-AECA-ACA1F3124590}">
      <dgm:prSet phldrT="[Text]" custT="1"/>
      <dgm:spPr/>
      <dgm:t>
        <a:bodyPr/>
        <a:lstStyle/>
        <a:p>
          <a:r>
            <a:rPr lang="en-US" sz="2000" dirty="0"/>
            <a:t>A person may or may not develop relationships through unexpected meetings with other members of the community.</a:t>
          </a:r>
        </a:p>
      </dgm:t>
    </dgm:pt>
    <dgm:pt modelId="{7411C074-DF3C-E14E-8BCA-CF8E48304AAC}" type="parTrans" cxnId="{5FDFCD90-91FE-644C-8CE6-9D97266360D2}">
      <dgm:prSet/>
      <dgm:spPr/>
      <dgm:t>
        <a:bodyPr/>
        <a:lstStyle/>
        <a:p>
          <a:endParaRPr lang="en-US" sz="2200"/>
        </a:p>
      </dgm:t>
    </dgm:pt>
    <dgm:pt modelId="{DE8DDEAA-439D-3841-A8E2-01200B983842}" type="sibTrans" cxnId="{5FDFCD90-91FE-644C-8CE6-9D97266360D2}">
      <dgm:prSet/>
      <dgm:spPr/>
      <dgm:t>
        <a:bodyPr/>
        <a:lstStyle/>
        <a:p>
          <a:endParaRPr lang="en-US" sz="2200"/>
        </a:p>
      </dgm:t>
    </dgm:pt>
    <dgm:pt modelId="{FC07854F-1CC1-4949-AD49-20B997B60635}">
      <dgm:prSet phldrT="[Text]" custT="1"/>
      <dgm:spPr/>
      <dgm:t>
        <a:bodyPr/>
        <a:lstStyle/>
        <a:p>
          <a:r>
            <a:rPr lang="en-US" sz="2200" b="1" dirty="0">
              <a:solidFill>
                <a:schemeClr val="tx1">
                  <a:lumMod val="75000"/>
                  <a:lumOff val="25000"/>
                </a:schemeClr>
              </a:solidFill>
            </a:rPr>
            <a:t>Presence</a:t>
          </a:r>
        </a:p>
      </dgm:t>
    </dgm:pt>
    <dgm:pt modelId="{B0B773C4-F3FB-6047-85E3-119E52246DDE}" type="parTrans" cxnId="{8B1A5416-DF7E-D04B-B6BC-BD442B3ADC6A}">
      <dgm:prSet/>
      <dgm:spPr/>
      <dgm:t>
        <a:bodyPr/>
        <a:lstStyle/>
        <a:p>
          <a:endParaRPr lang="en-US" sz="2200"/>
        </a:p>
      </dgm:t>
    </dgm:pt>
    <dgm:pt modelId="{A23B7DBB-D58E-1742-B7EA-F9AFFBA83BED}" type="sibTrans" cxnId="{8B1A5416-DF7E-D04B-B6BC-BD442B3ADC6A}">
      <dgm:prSet/>
      <dgm:spPr/>
      <dgm:t>
        <a:bodyPr/>
        <a:lstStyle/>
        <a:p>
          <a:endParaRPr lang="en-US" sz="2200"/>
        </a:p>
      </dgm:t>
    </dgm:pt>
    <dgm:pt modelId="{5867E377-D654-D143-8A1E-A0C62F149EA8}">
      <dgm:prSet phldrT="[Text]" custT="1"/>
      <dgm:spPr/>
      <dgm:t>
        <a:bodyPr/>
        <a:lstStyle/>
        <a:p>
          <a:r>
            <a:rPr lang="en-US" sz="2000"/>
            <a:t>A person is physically within their community but has little contact with other members of the community.</a:t>
          </a:r>
        </a:p>
      </dgm:t>
    </dgm:pt>
    <dgm:pt modelId="{0341B9B0-74B6-BF4E-8179-CD7F8F41DBB3}" type="parTrans" cxnId="{B2CBBEEA-92C9-8D4A-8929-89BDCC7EF3F2}">
      <dgm:prSet/>
      <dgm:spPr/>
      <dgm:t>
        <a:bodyPr/>
        <a:lstStyle/>
        <a:p>
          <a:endParaRPr lang="en-US" sz="2200"/>
        </a:p>
      </dgm:t>
    </dgm:pt>
    <dgm:pt modelId="{F1EE0534-9935-F748-9947-1B5B81663BD6}" type="sibTrans" cxnId="{B2CBBEEA-92C9-8D4A-8929-89BDCC7EF3F2}">
      <dgm:prSet/>
      <dgm:spPr/>
      <dgm:t>
        <a:bodyPr/>
        <a:lstStyle/>
        <a:p>
          <a:endParaRPr lang="en-US" sz="2200"/>
        </a:p>
      </dgm:t>
    </dgm:pt>
    <dgm:pt modelId="{E3183CBC-5BE0-6B49-8E16-F0F9EA4859A0}" type="pres">
      <dgm:prSet presAssocID="{6D6227BD-0BC1-C940-BEF1-3BF28761B9A4}" presName="theList" presStyleCnt="0">
        <dgm:presLayoutVars>
          <dgm:dir/>
          <dgm:animLvl val="lvl"/>
          <dgm:resizeHandles val="exact"/>
        </dgm:presLayoutVars>
      </dgm:prSet>
      <dgm:spPr/>
    </dgm:pt>
    <dgm:pt modelId="{14781646-6195-3147-BD33-B3A07DCFB771}" type="pres">
      <dgm:prSet presAssocID="{93E82397-79A5-2B42-9A8E-8D622A304949}" presName="compNode" presStyleCnt="0"/>
      <dgm:spPr/>
    </dgm:pt>
    <dgm:pt modelId="{A145BA46-C05A-B345-A167-B26613F91AFA}" type="pres">
      <dgm:prSet presAssocID="{93E82397-79A5-2B42-9A8E-8D622A304949}" presName="aNode" presStyleLbl="bgShp" presStyleIdx="0" presStyleCnt="3"/>
      <dgm:spPr/>
    </dgm:pt>
    <dgm:pt modelId="{38FF9FD0-C72A-924D-85D5-651241C92FB8}" type="pres">
      <dgm:prSet presAssocID="{93E82397-79A5-2B42-9A8E-8D622A304949}" presName="textNode" presStyleLbl="bgShp" presStyleIdx="0" presStyleCnt="3"/>
      <dgm:spPr/>
    </dgm:pt>
    <dgm:pt modelId="{A3B4DC2B-3DA3-6C4E-9557-5ED2CC934218}" type="pres">
      <dgm:prSet presAssocID="{93E82397-79A5-2B42-9A8E-8D622A304949}" presName="compChildNode" presStyleCnt="0"/>
      <dgm:spPr/>
    </dgm:pt>
    <dgm:pt modelId="{4E824C93-653D-4848-A439-F771659998DD}" type="pres">
      <dgm:prSet presAssocID="{93E82397-79A5-2B42-9A8E-8D622A304949}" presName="theInnerList" presStyleCnt="0"/>
      <dgm:spPr/>
    </dgm:pt>
    <dgm:pt modelId="{A66F667A-0F3A-9B48-9090-4F97C20D45F5}" type="pres">
      <dgm:prSet presAssocID="{CFFA426A-CD2E-174E-BF11-57174C078041}" presName="childNode" presStyleLbl="node1" presStyleIdx="0" presStyleCnt="3" custScaleY="113310" custLinFactNeighborY="-10000">
        <dgm:presLayoutVars>
          <dgm:bulletEnabled val="1"/>
        </dgm:presLayoutVars>
      </dgm:prSet>
      <dgm:spPr/>
    </dgm:pt>
    <dgm:pt modelId="{D4C69297-4790-684A-92B7-1CA54F6D26C0}" type="pres">
      <dgm:prSet presAssocID="{93E82397-79A5-2B42-9A8E-8D622A304949}" presName="aSpace" presStyleCnt="0"/>
      <dgm:spPr/>
    </dgm:pt>
    <dgm:pt modelId="{794E5C2D-4DC9-F64E-A9C4-2519C6C62131}" type="pres">
      <dgm:prSet presAssocID="{6C794A29-8A07-2146-A6D2-061205C7EE7F}" presName="compNode" presStyleCnt="0"/>
      <dgm:spPr/>
    </dgm:pt>
    <dgm:pt modelId="{84D02BD9-C0B9-994B-B7AA-BB8BAEE85CDB}" type="pres">
      <dgm:prSet presAssocID="{6C794A29-8A07-2146-A6D2-061205C7EE7F}" presName="aNode" presStyleLbl="bgShp" presStyleIdx="1" presStyleCnt="3"/>
      <dgm:spPr/>
    </dgm:pt>
    <dgm:pt modelId="{2F20B015-FF6F-2949-B536-9215AD2B93EC}" type="pres">
      <dgm:prSet presAssocID="{6C794A29-8A07-2146-A6D2-061205C7EE7F}" presName="textNode" presStyleLbl="bgShp" presStyleIdx="1" presStyleCnt="3"/>
      <dgm:spPr/>
    </dgm:pt>
    <dgm:pt modelId="{A95BE3A5-44F6-C64B-8362-55A8BD2E0417}" type="pres">
      <dgm:prSet presAssocID="{6C794A29-8A07-2146-A6D2-061205C7EE7F}" presName="compChildNode" presStyleCnt="0"/>
      <dgm:spPr/>
    </dgm:pt>
    <dgm:pt modelId="{3E267C04-D8AA-0F43-892C-80C57FB7D39C}" type="pres">
      <dgm:prSet presAssocID="{6C794A29-8A07-2146-A6D2-061205C7EE7F}" presName="theInnerList" presStyleCnt="0"/>
      <dgm:spPr/>
    </dgm:pt>
    <dgm:pt modelId="{691BD496-42D3-0B4A-AAA8-4CA8C6FE113E}" type="pres">
      <dgm:prSet presAssocID="{4E83E15F-CB91-7643-AECA-ACA1F3124590}" presName="childNode" presStyleLbl="node1" presStyleIdx="1" presStyleCnt="3" custScaleY="150856" custLinFactNeighborY="-10000">
        <dgm:presLayoutVars>
          <dgm:bulletEnabled val="1"/>
        </dgm:presLayoutVars>
      </dgm:prSet>
      <dgm:spPr/>
    </dgm:pt>
    <dgm:pt modelId="{5DE08ADB-AECB-6F43-8E11-E372D6D6B500}" type="pres">
      <dgm:prSet presAssocID="{6C794A29-8A07-2146-A6D2-061205C7EE7F}" presName="aSpace" presStyleCnt="0"/>
      <dgm:spPr/>
    </dgm:pt>
    <dgm:pt modelId="{70896BEC-4778-BC46-B5B6-A9E5F2B0E8B2}" type="pres">
      <dgm:prSet presAssocID="{FC07854F-1CC1-4949-AD49-20B997B60635}" presName="compNode" presStyleCnt="0"/>
      <dgm:spPr/>
    </dgm:pt>
    <dgm:pt modelId="{B3BA6AD2-90A8-FA4B-B6AD-82B88B712AED}" type="pres">
      <dgm:prSet presAssocID="{FC07854F-1CC1-4949-AD49-20B997B60635}" presName="aNode" presStyleLbl="bgShp" presStyleIdx="2" presStyleCnt="3"/>
      <dgm:spPr/>
    </dgm:pt>
    <dgm:pt modelId="{5FC617E1-2D42-2B4A-8034-61F999F785D5}" type="pres">
      <dgm:prSet presAssocID="{FC07854F-1CC1-4949-AD49-20B997B60635}" presName="textNode" presStyleLbl="bgShp" presStyleIdx="2" presStyleCnt="3"/>
      <dgm:spPr/>
    </dgm:pt>
    <dgm:pt modelId="{4CDE2CF0-B0A4-6D4D-B662-D36F39A19220}" type="pres">
      <dgm:prSet presAssocID="{FC07854F-1CC1-4949-AD49-20B997B60635}" presName="compChildNode" presStyleCnt="0"/>
      <dgm:spPr/>
    </dgm:pt>
    <dgm:pt modelId="{0C47F15A-8828-404B-8F7A-A290F5B41D7D}" type="pres">
      <dgm:prSet presAssocID="{FC07854F-1CC1-4949-AD49-20B997B60635}" presName="theInnerList" presStyleCnt="0"/>
      <dgm:spPr/>
    </dgm:pt>
    <dgm:pt modelId="{3FE9E53C-3F4A-804E-A47A-A1B823BF15AF}" type="pres">
      <dgm:prSet presAssocID="{5867E377-D654-D143-8A1E-A0C62F149EA8}" presName="childNode" presStyleLbl="node1" presStyleIdx="2" presStyleCnt="3" custScaleY="113310" custLinFactNeighborY="-10000">
        <dgm:presLayoutVars>
          <dgm:bulletEnabled val="1"/>
        </dgm:presLayoutVars>
      </dgm:prSet>
      <dgm:spPr/>
    </dgm:pt>
  </dgm:ptLst>
  <dgm:cxnLst>
    <dgm:cxn modelId="{B340CD01-4315-3B46-ABE1-14DF271A0E27}" type="presOf" srcId="{FC07854F-1CC1-4949-AD49-20B997B60635}" destId="{5FC617E1-2D42-2B4A-8034-61F999F785D5}" srcOrd="1" destOrd="0" presId="urn:microsoft.com/office/officeart/2005/8/layout/lProcess2"/>
    <dgm:cxn modelId="{7C898D02-5E8C-C347-9125-170D40560C87}" type="presOf" srcId="{4E83E15F-CB91-7643-AECA-ACA1F3124590}" destId="{691BD496-42D3-0B4A-AAA8-4CA8C6FE113E}" srcOrd="0" destOrd="0" presId="urn:microsoft.com/office/officeart/2005/8/layout/lProcess2"/>
    <dgm:cxn modelId="{8B1A5416-DF7E-D04B-B6BC-BD442B3ADC6A}" srcId="{6D6227BD-0BC1-C940-BEF1-3BF28761B9A4}" destId="{FC07854F-1CC1-4949-AD49-20B997B60635}" srcOrd="2" destOrd="0" parTransId="{B0B773C4-F3FB-6047-85E3-119E52246DDE}" sibTransId="{A23B7DBB-D58E-1742-B7EA-F9AFFBA83BED}"/>
    <dgm:cxn modelId="{318CD124-BA52-DB44-A717-3396C8C0FFDD}" type="presOf" srcId="{5867E377-D654-D143-8A1E-A0C62F149EA8}" destId="{3FE9E53C-3F4A-804E-A47A-A1B823BF15AF}" srcOrd="0" destOrd="0" presId="urn:microsoft.com/office/officeart/2005/8/layout/lProcess2"/>
    <dgm:cxn modelId="{7B22936D-09D8-2D49-A4AE-645A717FB867}" type="presOf" srcId="{CFFA426A-CD2E-174E-BF11-57174C078041}" destId="{A66F667A-0F3A-9B48-9090-4F97C20D45F5}" srcOrd="0" destOrd="0" presId="urn:microsoft.com/office/officeart/2005/8/layout/lProcess2"/>
    <dgm:cxn modelId="{B724194F-9E60-7E44-BB11-7AC02CB46327}" srcId="{6D6227BD-0BC1-C940-BEF1-3BF28761B9A4}" destId="{93E82397-79A5-2B42-9A8E-8D622A304949}" srcOrd="0" destOrd="0" parTransId="{157056DF-94B1-2D41-BEF7-CBA0A407C6AF}" sibTransId="{ECCA1BE3-7991-6745-AA67-7A37848D7536}"/>
    <dgm:cxn modelId="{365D3D8A-545D-E949-95A8-27CDE538FBC6}" srcId="{93E82397-79A5-2B42-9A8E-8D622A304949}" destId="{CFFA426A-CD2E-174E-BF11-57174C078041}" srcOrd="0" destOrd="0" parTransId="{16C79480-CD35-9A47-A970-420B39637C3C}" sibTransId="{F2E54260-00C8-4D4F-B2C6-5D1462B204C6}"/>
    <dgm:cxn modelId="{577EE08C-4C61-C649-A425-0CE5D204AA93}" type="presOf" srcId="{FC07854F-1CC1-4949-AD49-20B997B60635}" destId="{B3BA6AD2-90A8-FA4B-B6AD-82B88B712AED}" srcOrd="0" destOrd="0" presId="urn:microsoft.com/office/officeart/2005/8/layout/lProcess2"/>
    <dgm:cxn modelId="{5FDFCD90-91FE-644C-8CE6-9D97266360D2}" srcId="{6C794A29-8A07-2146-A6D2-061205C7EE7F}" destId="{4E83E15F-CB91-7643-AECA-ACA1F3124590}" srcOrd="0" destOrd="0" parTransId="{7411C074-DF3C-E14E-8BCA-CF8E48304AAC}" sibTransId="{DE8DDEAA-439D-3841-A8E2-01200B983842}"/>
    <dgm:cxn modelId="{EDDB899C-8346-0646-8591-5D4F16332A50}" type="presOf" srcId="{93E82397-79A5-2B42-9A8E-8D622A304949}" destId="{38FF9FD0-C72A-924D-85D5-651241C92FB8}" srcOrd="1" destOrd="0" presId="urn:microsoft.com/office/officeart/2005/8/layout/lProcess2"/>
    <dgm:cxn modelId="{2FB72B9F-7BC6-C745-A939-0F4C1BC59C6A}" srcId="{6D6227BD-0BC1-C940-BEF1-3BF28761B9A4}" destId="{6C794A29-8A07-2146-A6D2-061205C7EE7F}" srcOrd="1" destOrd="0" parTransId="{0D20DC16-0890-A74F-AA02-E681EA8C153A}" sibTransId="{AC535069-B8EE-0A4E-9BA7-5D9BCAA37F17}"/>
    <dgm:cxn modelId="{A44A05CA-2B66-D544-A242-9A123F9D6849}" type="presOf" srcId="{6D6227BD-0BC1-C940-BEF1-3BF28761B9A4}" destId="{E3183CBC-5BE0-6B49-8E16-F0F9EA4859A0}" srcOrd="0" destOrd="0" presId="urn:microsoft.com/office/officeart/2005/8/layout/lProcess2"/>
    <dgm:cxn modelId="{850A8ED2-9A0B-F949-B61A-0E51F6B97F5E}" type="presOf" srcId="{93E82397-79A5-2B42-9A8E-8D622A304949}" destId="{A145BA46-C05A-B345-A167-B26613F91AFA}" srcOrd="0" destOrd="0" presId="urn:microsoft.com/office/officeart/2005/8/layout/lProcess2"/>
    <dgm:cxn modelId="{425A39D7-7EC7-6F48-A34F-5C1C1E3ED98B}" type="presOf" srcId="{6C794A29-8A07-2146-A6D2-061205C7EE7F}" destId="{84D02BD9-C0B9-994B-B7AA-BB8BAEE85CDB}" srcOrd="0" destOrd="0" presId="urn:microsoft.com/office/officeart/2005/8/layout/lProcess2"/>
    <dgm:cxn modelId="{B2CBBEEA-92C9-8D4A-8929-89BDCC7EF3F2}" srcId="{FC07854F-1CC1-4949-AD49-20B997B60635}" destId="{5867E377-D654-D143-8A1E-A0C62F149EA8}" srcOrd="0" destOrd="0" parTransId="{0341B9B0-74B6-BF4E-8179-CD7F8F41DBB3}" sibTransId="{F1EE0534-9935-F748-9947-1B5B81663BD6}"/>
    <dgm:cxn modelId="{C1108AF4-8FFC-B541-BD5D-D538DEF93593}" type="presOf" srcId="{6C794A29-8A07-2146-A6D2-061205C7EE7F}" destId="{2F20B015-FF6F-2949-B536-9215AD2B93EC}" srcOrd="1" destOrd="0" presId="urn:microsoft.com/office/officeart/2005/8/layout/lProcess2"/>
    <dgm:cxn modelId="{4999794B-3EAA-0940-A52F-178BDF8A4199}" type="presParOf" srcId="{E3183CBC-5BE0-6B49-8E16-F0F9EA4859A0}" destId="{14781646-6195-3147-BD33-B3A07DCFB771}" srcOrd="0" destOrd="0" presId="urn:microsoft.com/office/officeart/2005/8/layout/lProcess2"/>
    <dgm:cxn modelId="{D21110BE-0126-C245-8568-DF7714BC7F2D}" type="presParOf" srcId="{14781646-6195-3147-BD33-B3A07DCFB771}" destId="{A145BA46-C05A-B345-A167-B26613F91AFA}" srcOrd="0" destOrd="0" presId="urn:microsoft.com/office/officeart/2005/8/layout/lProcess2"/>
    <dgm:cxn modelId="{ADFF57B0-635B-C046-978E-D79789E623BA}" type="presParOf" srcId="{14781646-6195-3147-BD33-B3A07DCFB771}" destId="{38FF9FD0-C72A-924D-85D5-651241C92FB8}" srcOrd="1" destOrd="0" presId="urn:microsoft.com/office/officeart/2005/8/layout/lProcess2"/>
    <dgm:cxn modelId="{7DA5D4B3-B942-4644-9E77-F21ED3EF3862}" type="presParOf" srcId="{14781646-6195-3147-BD33-B3A07DCFB771}" destId="{A3B4DC2B-3DA3-6C4E-9557-5ED2CC934218}" srcOrd="2" destOrd="0" presId="urn:microsoft.com/office/officeart/2005/8/layout/lProcess2"/>
    <dgm:cxn modelId="{5EC316C4-F9C9-224D-9F92-8372FC20A932}" type="presParOf" srcId="{A3B4DC2B-3DA3-6C4E-9557-5ED2CC934218}" destId="{4E824C93-653D-4848-A439-F771659998DD}" srcOrd="0" destOrd="0" presId="urn:microsoft.com/office/officeart/2005/8/layout/lProcess2"/>
    <dgm:cxn modelId="{A1C2277E-30FA-BE48-87E8-BBFCB907E032}" type="presParOf" srcId="{4E824C93-653D-4848-A439-F771659998DD}" destId="{A66F667A-0F3A-9B48-9090-4F97C20D45F5}" srcOrd="0" destOrd="0" presId="urn:microsoft.com/office/officeart/2005/8/layout/lProcess2"/>
    <dgm:cxn modelId="{9651772F-3F02-2045-BE85-3194A75F7EF9}" type="presParOf" srcId="{E3183CBC-5BE0-6B49-8E16-F0F9EA4859A0}" destId="{D4C69297-4790-684A-92B7-1CA54F6D26C0}" srcOrd="1" destOrd="0" presId="urn:microsoft.com/office/officeart/2005/8/layout/lProcess2"/>
    <dgm:cxn modelId="{75D00B0F-E089-A940-99AF-BF2EF113D97C}" type="presParOf" srcId="{E3183CBC-5BE0-6B49-8E16-F0F9EA4859A0}" destId="{794E5C2D-4DC9-F64E-A9C4-2519C6C62131}" srcOrd="2" destOrd="0" presId="urn:microsoft.com/office/officeart/2005/8/layout/lProcess2"/>
    <dgm:cxn modelId="{BD01039F-171A-5D4F-BB44-B9CF5EFAB766}" type="presParOf" srcId="{794E5C2D-4DC9-F64E-A9C4-2519C6C62131}" destId="{84D02BD9-C0B9-994B-B7AA-BB8BAEE85CDB}" srcOrd="0" destOrd="0" presId="urn:microsoft.com/office/officeart/2005/8/layout/lProcess2"/>
    <dgm:cxn modelId="{BB8B9E87-5646-DA45-B05A-7CB8BE4F7AD6}" type="presParOf" srcId="{794E5C2D-4DC9-F64E-A9C4-2519C6C62131}" destId="{2F20B015-FF6F-2949-B536-9215AD2B93EC}" srcOrd="1" destOrd="0" presId="urn:microsoft.com/office/officeart/2005/8/layout/lProcess2"/>
    <dgm:cxn modelId="{FC1ABD06-C691-C04A-A9FB-4525B78C3E43}" type="presParOf" srcId="{794E5C2D-4DC9-F64E-A9C4-2519C6C62131}" destId="{A95BE3A5-44F6-C64B-8362-55A8BD2E0417}" srcOrd="2" destOrd="0" presId="urn:microsoft.com/office/officeart/2005/8/layout/lProcess2"/>
    <dgm:cxn modelId="{B24A0FB7-44C6-1246-B106-C6085025CC56}" type="presParOf" srcId="{A95BE3A5-44F6-C64B-8362-55A8BD2E0417}" destId="{3E267C04-D8AA-0F43-892C-80C57FB7D39C}" srcOrd="0" destOrd="0" presId="urn:microsoft.com/office/officeart/2005/8/layout/lProcess2"/>
    <dgm:cxn modelId="{09AFFEB7-0FCE-104D-8793-884DA600E3E8}" type="presParOf" srcId="{3E267C04-D8AA-0F43-892C-80C57FB7D39C}" destId="{691BD496-42D3-0B4A-AAA8-4CA8C6FE113E}" srcOrd="0" destOrd="0" presId="urn:microsoft.com/office/officeart/2005/8/layout/lProcess2"/>
    <dgm:cxn modelId="{2925AC1D-FB14-404E-93A2-6640E4E9A8E5}" type="presParOf" srcId="{E3183CBC-5BE0-6B49-8E16-F0F9EA4859A0}" destId="{5DE08ADB-AECB-6F43-8E11-E372D6D6B500}" srcOrd="3" destOrd="0" presId="urn:microsoft.com/office/officeart/2005/8/layout/lProcess2"/>
    <dgm:cxn modelId="{AFAAB814-0BFB-9E4B-AA0F-464EA6645845}" type="presParOf" srcId="{E3183CBC-5BE0-6B49-8E16-F0F9EA4859A0}" destId="{70896BEC-4778-BC46-B5B6-A9E5F2B0E8B2}" srcOrd="4" destOrd="0" presId="urn:microsoft.com/office/officeart/2005/8/layout/lProcess2"/>
    <dgm:cxn modelId="{6DF5B389-5CFA-5242-AE62-C87E263725A5}" type="presParOf" srcId="{70896BEC-4778-BC46-B5B6-A9E5F2B0E8B2}" destId="{B3BA6AD2-90A8-FA4B-B6AD-82B88B712AED}" srcOrd="0" destOrd="0" presId="urn:microsoft.com/office/officeart/2005/8/layout/lProcess2"/>
    <dgm:cxn modelId="{1BF1AFE1-A240-1D47-BE2D-13E9CA348240}" type="presParOf" srcId="{70896BEC-4778-BC46-B5B6-A9E5F2B0E8B2}" destId="{5FC617E1-2D42-2B4A-8034-61F999F785D5}" srcOrd="1" destOrd="0" presId="urn:microsoft.com/office/officeart/2005/8/layout/lProcess2"/>
    <dgm:cxn modelId="{41BFACF7-B648-A24C-A421-08B20C4DCC71}" type="presParOf" srcId="{70896BEC-4778-BC46-B5B6-A9E5F2B0E8B2}" destId="{4CDE2CF0-B0A4-6D4D-B662-D36F39A19220}" srcOrd="2" destOrd="0" presId="urn:microsoft.com/office/officeart/2005/8/layout/lProcess2"/>
    <dgm:cxn modelId="{FF2BF866-B1B0-9443-B6E4-EE555CFCB9A5}" type="presParOf" srcId="{4CDE2CF0-B0A4-6D4D-B662-D36F39A19220}" destId="{0C47F15A-8828-404B-8F7A-A290F5B41D7D}" srcOrd="0" destOrd="0" presId="urn:microsoft.com/office/officeart/2005/8/layout/lProcess2"/>
    <dgm:cxn modelId="{32F87E6D-3589-A948-85C2-94FAD93BB70B}" type="presParOf" srcId="{0C47F15A-8828-404B-8F7A-A290F5B41D7D}" destId="{3FE9E53C-3F4A-804E-A47A-A1B823BF15A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67A7329-29F3-1E47-AF6B-3003D50FC6F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9D01EC3-3E88-4641-B62B-028EDEBF43D2}">
      <dgm:prSet phldrT="[Text]" custT="1"/>
      <dgm:spPr/>
      <dgm:t>
        <a:bodyPr/>
        <a:lstStyle/>
        <a:p>
          <a:pPr>
            <a:buSzPts val="1200"/>
            <a:buFont typeface="Wingdings" pitchFamily="2" charset="2"/>
            <a:buChar char=""/>
          </a:pPr>
          <a:r>
            <a:rPr lang="en-AU" sz="2200"/>
            <a:t>Taxi services</a:t>
          </a:r>
          <a:endParaRPr lang="en-US" sz="2200"/>
        </a:p>
      </dgm:t>
    </dgm:pt>
    <dgm:pt modelId="{6E965FD3-6046-8E4C-B627-D4242535B64D}" type="parTrans" cxnId="{EDA775EB-4242-F041-91B2-64C1F4C7233B}">
      <dgm:prSet/>
      <dgm:spPr/>
      <dgm:t>
        <a:bodyPr/>
        <a:lstStyle/>
        <a:p>
          <a:endParaRPr lang="en-US" sz="2200"/>
        </a:p>
      </dgm:t>
    </dgm:pt>
    <dgm:pt modelId="{338A2666-6FC8-3641-8164-1F4A45576FCA}" type="sibTrans" cxnId="{EDA775EB-4242-F041-91B2-64C1F4C7233B}">
      <dgm:prSet/>
      <dgm:spPr/>
      <dgm:t>
        <a:bodyPr/>
        <a:lstStyle/>
        <a:p>
          <a:endParaRPr lang="en-US" sz="2200"/>
        </a:p>
      </dgm:t>
    </dgm:pt>
    <dgm:pt modelId="{7B0E128A-158C-744A-AAFB-D21761C79805}">
      <dgm:prSet custT="1"/>
      <dgm:spPr/>
      <dgm:t>
        <a:bodyPr/>
        <a:lstStyle/>
        <a:p>
          <a:pPr>
            <a:buSzPts val="1200"/>
            <a:buFont typeface="Wingdings" pitchFamily="2" charset="2"/>
            <a:buChar char=""/>
          </a:pPr>
          <a:r>
            <a:rPr lang="en-AU" sz="2200"/>
            <a:t>Shuttle services</a:t>
          </a:r>
          <a:endParaRPr lang="en-PH" sz="2200"/>
        </a:p>
      </dgm:t>
    </dgm:pt>
    <dgm:pt modelId="{BD76EDB8-5B0E-8D4F-84EB-90A476FC3696}" type="parTrans" cxnId="{CC28CD4A-0B9E-9D48-AF1A-1C8EC27F56EE}">
      <dgm:prSet/>
      <dgm:spPr/>
      <dgm:t>
        <a:bodyPr/>
        <a:lstStyle/>
        <a:p>
          <a:endParaRPr lang="en-US" sz="2200"/>
        </a:p>
      </dgm:t>
    </dgm:pt>
    <dgm:pt modelId="{0A62CE0A-E027-0C43-888B-5F1780277DD0}" type="sibTrans" cxnId="{CC28CD4A-0B9E-9D48-AF1A-1C8EC27F56EE}">
      <dgm:prSet/>
      <dgm:spPr/>
      <dgm:t>
        <a:bodyPr/>
        <a:lstStyle/>
        <a:p>
          <a:endParaRPr lang="en-US" sz="2200"/>
        </a:p>
      </dgm:t>
    </dgm:pt>
    <dgm:pt modelId="{8C33D252-BCD9-5248-9C56-E4AD8AB5821B}">
      <dgm:prSet custT="1"/>
      <dgm:spPr/>
      <dgm:t>
        <a:bodyPr/>
        <a:lstStyle/>
        <a:p>
          <a:pPr>
            <a:buSzPts val="1200"/>
            <a:buFont typeface="Wingdings" pitchFamily="2" charset="2"/>
            <a:buChar char=""/>
          </a:pPr>
          <a:r>
            <a:rPr lang="en-AU" sz="2200"/>
            <a:t>Rental services</a:t>
          </a:r>
          <a:endParaRPr lang="en-PH" sz="2200"/>
        </a:p>
      </dgm:t>
    </dgm:pt>
    <dgm:pt modelId="{FED37EB8-03D3-554D-AFDC-227A69725A00}" type="parTrans" cxnId="{63356E00-F7E1-4148-ADEB-224DB6AB1964}">
      <dgm:prSet/>
      <dgm:spPr/>
      <dgm:t>
        <a:bodyPr/>
        <a:lstStyle/>
        <a:p>
          <a:endParaRPr lang="en-US" sz="2200"/>
        </a:p>
      </dgm:t>
    </dgm:pt>
    <dgm:pt modelId="{2012080A-E937-DF4A-8ED9-533BF515CFFE}" type="sibTrans" cxnId="{63356E00-F7E1-4148-ADEB-224DB6AB1964}">
      <dgm:prSet/>
      <dgm:spPr/>
      <dgm:t>
        <a:bodyPr/>
        <a:lstStyle/>
        <a:p>
          <a:endParaRPr lang="en-US" sz="2200"/>
        </a:p>
      </dgm:t>
    </dgm:pt>
    <dgm:pt modelId="{D4677AD7-1C1D-A846-A1B1-E22B4E6850AE}">
      <dgm:prSet custT="1"/>
      <dgm:spPr/>
      <dgm:t>
        <a:bodyPr/>
        <a:lstStyle/>
        <a:p>
          <a:pPr>
            <a:buSzPts val="1200"/>
            <a:buFont typeface="Wingdings" pitchFamily="2" charset="2"/>
            <a:buChar char=""/>
          </a:pPr>
          <a:r>
            <a:rPr lang="en-AU" sz="2200"/>
            <a:t>Public transport access assistance</a:t>
          </a:r>
          <a:endParaRPr lang="en-PH" sz="2200"/>
        </a:p>
      </dgm:t>
    </dgm:pt>
    <dgm:pt modelId="{D2EB3E8E-144F-1446-9041-D75CC253A591}" type="parTrans" cxnId="{6AF9EFE3-BEB6-3748-A4DC-5D0F1D7E842C}">
      <dgm:prSet/>
      <dgm:spPr/>
      <dgm:t>
        <a:bodyPr/>
        <a:lstStyle/>
        <a:p>
          <a:endParaRPr lang="en-US" sz="2200"/>
        </a:p>
      </dgm:t>
    </dgm:pt>
    <dgm:pt modelId="{7418F30A-2875-FE4D-A47B-7D98AB379D5F}" type="sibTrans" cxnId="{6AF9EFE3-BEB6-3748-A4DC-5D0F1D7E842C}">
      <dgm:prSet/>
      <dgm:spPr/>
      <dgm:t>
        <a:bodyPr/>
        <a:lstStyle/>
        <a:p>
          <a:endParaRPr lang="en-US" sz="2200"/>
        </a:p>
      </dgm:t>
    </dgm:pt>
    <dgm:pt modelId="{4FB60FEF-DC07-4DEC-A368-090AD69574B8}" type="pres">
      <dgm:prSet presAssocID="{C67A7329-29F3-1E47-AF6B-3003D50FC6F4}" presName="Name0" presStyleCnt="0">
        <dgm:presLayoutVars>
          <dgm:chMax val="7"/>
          <dgm:chPref val="7"/>
          <dgm:dir/>
        </dgm:presLayoutVars>
      </dgm:prSet>
      <dgm:spPr/>
    </dgm:pt>
    <dgm:pt modelId="{E99E0517-5A62-4F24-B8CE-256F44297351}" type="pres">
      <dgm:prSet presAssocID="{C67A7329-29F3-1E47-AF6B-3003D50FC6F4}" presName="Name1" presStyleCnt="0"/>
      <dgm:spPr/>
    </dgm:pt>
    <dgm:pt modelId="{20022446-BD24-4B7F-96F3-D8F046CD6FC6}" type="pres">
      <dgm:prSet presAssocID="{C67A7329-29F3-1E47-AF6B-3003D50FC6F4}" presName="cycle" presStyleCnt="0"/>
      <dgm:spPr/>
    </dgm:pt>
    <dgm:pt modelId="{3A8ED25B-57A1-4561-8440-9663B02FDA71}" type="pres">
      <dgm:prSet presAssocID="{C67A7329-29F3-1E47-AF6B-3003D50FC6F4}" presName="srcNode" presStyleLbl="node1" presStyleIdx="0" presStyleCnt="4"/>
      <dgm:spPr/>
    </dgm:pt>
    <dgm:pt modelId="{300293BE-8A09-4A90-921E-1178264CFBBD}" type="pres">
      <dgm:prSet presAssocID="{C67A7329-29F3-1E47-AF6B-3003D50FC6F4}" presName="conn" presStyleLbl="parChTrans1D2" presStyleIdx="0" presStyleCnt="1"/>
      <dgm:spPr/>
    </dgm:pt>
    <dgm:pt modelId="{F376B3FA-6856-4AAB-A30B-1C21B3243900}" type="pres">
      <dgm:prSet presAssocID="{C67A7329-29F3-1E47-AF6B-3003D50FC6F4}" presName="extraNode" presStyleLbl="node1" presStyleIdx="0" presStyleCnt="4"/>
      <dgm:spPr/>
    </dgm:pt>
    <dgm:pt modelId="{8926107E-308D-425C-94D4-8F342C7C8FD7}" type="pres">
      <dgm:prSet presAssocID="{C67A7329-29F3-1E47-AF6B-3003D50FC6F4}" presName="dstNode" presStyleLbl="node1" presStyleIdx="0" presStyleCnt="4"/>
      <dgm:spPr/>
    </dgm:pt>
    <dgm:pt modelId="{2E314EFB-7B23-4CFE-9B05-247368C40218}" type="pres">
      <dgm:prSet presAssocID="{C9D01EC3-3E88-4641-B62B-028EDEBF43D2}" presName="text_1" presStyleLbl="node1" presStyleIdx="0" presStyleCnt="4">
        <dgm:presLayoutVars>
          <dgm:bulletEnabled val="1"/>
        </dgm:presLayoutVars>
      </dgm:prSet>
      <dgm:spPr/>
    </dgm:pt>
    <dgm:pt modelId="{9286E926-6188-4A72-82E7-9D29CD6C8D13}" type="pres">
      <dgm:prSet presAssocID="{C9D01EC3-3E88-4641-B62B-028EDEBF43D2}" presName="accent_1" presStyleCnt="0"/>
      <dgm:spPr/>
    </dgm:pt>
    <dgm:pt modelId="{816FEADC-6E82-4032-AEAC-109F32660FCB}" type="pres">
      <dgm:prSet presAssocID="{C9D01EC3-3E88-4641-B62B-028EDEBF43D2}" presName="accentRepeatNode" presStyleLbl="solidFgAcc1" presStyleIdx="0" presStyleCnt="4"/>
      <dgm:spPr/>
    </dgm:pt>
    <dgm:pt modelId="{B2463EEC-4A9C-4F58-895B-4A5CF71B0366}" type="pres">
      <dgm:prSet presAssocID="{7B0E128A-158C-744A-AAFB-D21761C79805}" presName="text_2" presStyleLbl="node1" presStyleIdx="1" presStyleCnt="4">
        <dgm:presLayoutVars>
          <dgm:bulletEnabled val="1"/>
        </dgm:presLayoutVars>
      </dgm:prSet>
      <dgm:spPr/>
    </dgm:pt>
    <dgm:pt modelId="{10612CD1-304E-408E-B3B1-9105EA21E0EF}" type="pres">
      <dgm:prSet presAssocID="{7B0E128A-158C-744A-AAFB-D21761C79805}" presName="accent_2" presStyleCnt="0"/>
      <dgm:spPr/>
    </dgm:pt>
    <dgm:pt modelId="{6CE5D9DD-BEBB-47D7-A48C-532C51272FBD}" type="pres">
      <dgm:prSet presAssocID="{7B0E128A-158C-744A-AAFB-D21761C79805}" presName="accentRepeatNode" presStyleLbl="solidFgAcc1" presStyleIdx="1" presStyleCnt="4"/>
      <dgm:spPr/>
    </dgm:pt>
    <dgm:pt modelId="{20C8AB13-6867-43C0-AC18-11A3E44FEF9B}" type="pres">
      <dgm:prSet presAssocID="{8C33D252-BCD9-5248-9C56-E4AD8AB5821B}" presName="text_3" presStyleLbl="node1" presStyleIdx="2" presStyleCnt="4">
        <dgm:presLayoutVars>
          <dgm:bulletEnabled val="1"/>
        </dgm:presLayoutVars>
      </dgm:prSet>
      <dgm:spPr/>
    </dgm:pt>
    <dgm:pt modelId="{E03A24B5-BEB7-4F16-95FE-AC796D4D2B46}" type="pres">
      <dgm:prSet presAssocID="{8C33D252-BCD9-5248-9C56-E4AD8AB5821B}" presName="accent_3" presStyleCnt="0"/>
      <dgm:spPr/>
    </dgm:pt>
    <dgm:pt modelId="{AECE321E-5374-4DB3-A088-796614387608}" type="pres">
      <dgm:prSet presAssocID="{8C33D252-BCD9-5248-9C56-E4AD8AB5821B}" presName="accentRepeatNode" presStyleLbl="solidFgAcc1" presStyleIdx="2" presStyleCnt="4"/>
      <dgm:spPr/>
    </dgm:pt>
    <dgm:pt modelId="{85491DD8-39E6-4D5C-8DCA-E855BF516277}" type="pres">
      <dgm:prSet presAssocID="{D4677AD7-1C1D-A846-A1B1-E22B4E6850AE}" presName="text_4" presStyleLbl="node1" presStyleIdx="3" presStyleCnt="4">
        <dgm:presLayoutVars>
          <dgm:bulletEnabled val="1"/>
        </dgm:presLayoutVars>
      </dgm:prSet>
      <dgm:spPr/>
    </dgm:pt>
    <dgm:pt modelId="{AE91458E-02C6-4E35-81A1-6ECF07A87B31}" type="pres">
      <dgm:prSet presAssocID="{D4677AD7-1C1D-A846-A1B1-E22B4E6850AE}" presName="accent_4" presStyleCnt="0"/>
      <dgm:spPr/>
    </dgm:pt>
    <dgm:pt modelId="{73972B94-2062-4CAC-A5E9-74F4AC9CDACF}" type="pres">
      <dgm:prSet presAssocID="{D4677AD7-1C1D-A846-A1B1-E22B4E6850AE}" presName="accentRepeatNode" presStyleLbl="solidFgAcc1" presStyleIdx="3" presStyleCnt="4"/>
      <dgm:spPr/>
    </dgm:pt>
  </dgm:ptLst>
  <dgm:cxnLst>
    <dgm:cxn modelId="{63356E00-F7E1-4148-ADEB-224DB6AB1964}" srcId="{C67A7329-29F3-1E47-AF6B-3003D50FC6F4}" destId="{8C33D252-BCD9-5248-9C56-E4AD8AB5821B}" srcOrd="2" destOrd="0" parTransId="{FED37EB8-03D3-554D-AFDC-227A69725A00}" sibTransId="{2012080A-E937-DF4A-8ED9-533BF515CFFE}"/>
    <dgm:cxn modelId="{8DB9E412-33B6-4A9B-BD0D-9CD98A6735E8}" type="presOf" srcId="{C9D01EC3-3E88-4641-B62B-028EDEBF43D2}" destId="{2E314EFB-7B23-4CFE-9B05-247368C40218}" srcOrd="0" destOrd="0" presId="urn:microsoft.com/office/officeart/2008/layout/VerticalCurvedList"/>
    <dgm:cxn modelId="{CC28CD4A-0B9E-9D48-AF1A-1C8EC27F56EE}" srcId="{C67A7329-29F3-1E47-AF6B-3003D50FC6F4}" destId="{7B0E128A-158C-744A-AAFB-D21761C79805}" srcOrd="1" destOrd="0" parTransId="{BD76EDB8-5B0E-8D4F-84EB-90A476FC3696}" sibTransId="{0A62CE0A-E027-0C43-888B-5F1780277DD0}"/>
    <dgm:cxn modelId="{964B897C-17D2-4125-93CF-6DC81F4F8522}" type="presOf" srcId="{8C33D252-BCD9-5248-9C56-E4AD8AB5821B}" destId="{20C8AB13-6867-43C0-AC18-11A3E44FEF9B}" srcOrd="0" destOrd="0" presId="urn:microsoft.com/office/officeart/2008/layout/VerticalCurvedList"/>
    <dgm:cxn modelId="{AEB47D87-D33F-47A1-8282-BC18BBCA02F1}" type="presOf" srcId="{D4677AD7-1C1D-A846-A1B1-E22B4E6850AE}" destId="{85491DD8-39E6-4D5C-8DCA-E855BF516277}" srcOrd="0" destOrd="0" presId="urn:microsoft.com/office/officeart/2008/layout/VerticalCurvedList"/>
    <dgm:cxn modelId="{904B8CB9-E5CF-4786-83C5-ED8FE10EECEC}" type="presOf" srcId="{C67A7329-29F3-1E47-AF6B-3003D50FC6F4}" destId="{4FB60FEF-DC07-4DEC-A368-090AD69574B8}" srcOrd="0" destOrd="0" presId="urn:microsoft.com/office/officeart/2008/layout/VerticalCurvedList"/>
    <dgm:cxn modelId="{F61D19C0-1D75-40B8-8E33-DC714B088BDB}" type="presOf" srcId="{7B0E128A-158C-744A-AAFB-D21761C79805}" destId="{B2463EEC-4A9C-4F58-895B-4A5CF71B0366}" srcOrd="0" destOrd="0" presId="urn:microsoft.com/office/officeart/2008/layout/VerticalCurvedList"/>
    <dgm:cxn modelId="{6AF9EFE3-BEB6-3748-A4DC-5D0F1D7E842C}" srcId="{C67A7329-29F3-1E47-AF6B-3003D50FC6F4}" destId="{D4677AD7-1C1D-A846-A1B1-E22B4E6850AE}" srcOrd="3" destOrd="0" parTransId="{D2EB3E8E-144F-1446-9041-D75CC253A591}" sibTransId="{7418F30A-2875-FE4D-A47B-7D98AB379D5F}"/>
    <dgm:cxn modelId="{EDA775EB-4242-F041-91B2-64C1F4C7233B}" srcId="{C67A7329-29F3-1E47-AF6B-3003D50FC6F4}" destId="{C9D01EC3-3E88-4641-B62B-028EDEBF43D2}" srcOrd="0" destOrd="0" parTransId="{6E965FD3-6046-8E4C-B627-D4242535B64D}" sibTransId="{338A2666-6FC8-3641-8164-1F4A45576FCA}"/>
    <dgm:cxn modelId="{EC213AEC-4020-4A83-AEB6-374ACC02D2D8}" type="presOf" srcId="{338A2666-6FC8-3641-8164-1F4A45576FCA}" destId="{300293BE-8A09-4A90-921E-1178264CFBBD}" srcOrd="0" destOrd="0" presId="urn:microsoft.com/office/officeart/2008/layout/VerticalCurvedList"/>
    <dgm:cxn modelId="{3B6B4A90-D6F4-4CCD-862A-3ECA65C622F9}" type="presParOf" srcId="{4FB60FEF-DC07-4DEC-A368-090AD69574B8}" destId="{E99E0517-5A62-4F24-B8CE-256F44297351}" srcOrd="0" destOrd="0" presId="urn:microsoft.com/office/officeart/2008/layout/VerticalCurvedList"/>
    <dgm:cxn modelId="{159619E7-95BD-485E-A692-DF85771BD84F}" type="presParOf" srcId="{E99E0517-5A62-4F24-B8CE-256F44297351}" destId="{20022446-BD24-4B7F-96F3-D8F046CD6FC6}" srcOrd="0" destOrd="0" presId="urn:microsoft.com/office/officeart/2008/layout/VerticalCurvedList"/>
    <dgm:cxn modelId="{401694B9-65BC-4620-9DF9-02BB00E4EC94}" type="presParOf" srcId="{20022446-BD24-4B7F-96F3-D8F046CD6FC6}" destId="{3A8ED25B-57A1-4561-8440-9663B02FDA71}" srcOrd="0" destOrd="0" presId="urn:microsoft.com/office/officeart/2008/layout/VerticalCurvedList"/>
    <dgm:cxn modelId="{A780DA6F-A0A4-4F06-AC6A-28E0F795B17B}" type="presParOf" srcId="{20022446-BD24-4B7F-96F3-D8F046CD6FC6}" destId="{300293BE-8A09-4A90-921E-1178264CFBBD}" srcOrd="1" destOrd="0" presId="urn:microsoft.com/office/officeart/2008/layout/VerticalCurvedList"/>
    <dgm:cxn modelId="{92E2D08C-BD6F-44BC-BC88-0A8304793C75}" type="presParOf" srcId="{20022446-BD24-4B7F-96F3-D8F046CD6FC6}" destId="{F376B3FA-6856-4AAB-A30B-1C21B3243900}" srcOrd="2" destOrd="0" presId="urn:microsoft.com/office/officeart/2008/layout/VerticalCurvedList"/>
    <dgm:cxn modelId="{3F9A7283-5C87-4BCC-9F15-A0B6C65DD1B3}" type="presParOf" srcId="{20022446-BD24-4B7F-96F3-D8F046CD6FC6}" destId="{8926107E-308D-425C-94D4-8F342C7C8FD7}" srcOrd="3" destOrd="0" presId="urn:microsoft.com/office/officeart/2008/layout/VerticalCurvedList"/>
    <dgm:cxn modelId="{D527BA9E-896B-4858-A360-6A21EBB09B78}" type="presParOf" srcId="{E99E0517-5A62-4F24-B8CE-256F44297351}" destId="{2E314EFB-7B23-4CFE-9B05-247368C40218}" srcOrd="1" destOrd="0" presId="urn:microsoft.com/office/officeart/2008/layout/VerticalCurvedList"/>
    <dgm:cxn modelId="{5EE06243-2437-4EF5-8F89-A91D95BB427A}" type="presParOf" srcId="{E99E0517-5A62-4F24-B8CE-256F44297351}" destId="{9286E926-6188-4A72-82E7-9D29CD6C8D13}" srcOrd="2" destOrd="0" presId="urn:microsoft.com/office/officeart/2008/layout/VerticalCurvedList"/>
    <dgm:cxn modelId="{3867546C-8C6F-4C8A-B9AC-408589C812F7}" type="presParOf" srcId="{9286E926-6188-4A72-82E7-9D29CD6C8D13}" destId="{816FEADC-6E82-4032-AEAC-109F32660FCB}" srcOrd="0" destOrd="0" presId="urn:microsoft.com/office/officeart/2008/layout/VerticalCurvedList"/>
    <dgm:cxn modelId="{644ECEC6-0A22-457D-A63D-A65CACACD3ED}" type="presParOf" srcId="{E99E0517-5A62-4F24-B8CE-256F44297351}" destId="{B2463EEC-4A9C-4F58-895B-4A5CF71B0366}" srcOrd="3" destOrd="0" presId="urn:microsoft.com/office/officeart/2008/layout/VerticalCurvedList"/>
    <dgm:cxn modelId="{8A378AB4-CC43-460A-9738-09F1A87C2033}" type="presParOf" srcId="{E99E0517-5A62-4F24-B8CE-256F44297351}" destId="{10612CD1-304E-408E-B3B1-9105EA21E0EF}" srcOrd="4" destOrd="0" presId="urn:microsoft.com/office/officeart/2008/layout/VerticalCurvedList"/>
    <dgm:cxn modelId="{959DB6A7-0A75-484A-BE1A-E9C11A6D069F}" type="presParOf" srcId="{10612CD1-304E-408E-B3B1-9105EA21E0EF}" destId="{6CE5D9DD-BEBB-47D7-A48C-532C51272FBD}" srcOrd="0" destOrd="0" presId="urn:microsoft.com/office/officeart/2008/layout/VerticalCurvedList"/>
    <dgm:cxn modelId="{281F0A36-8CE9-44ED-ACB7-FB4F0DB919CF}" type="presParOf" srcId="{E99E0517-5A62-4F24-B8CE-256F44297351}" destId="{20C8AB13-6867-43C0-AC18-11A3E44FEF9B}" srcOrd="5" destOrd="0" presId="urn:microsoft.com/office/officeart/2008/layout/VerticalCurvedList"/>
    <dgm:cxn modelId="{86DABA06-B0F1-49B5-8024-C89989F008BB}" type="presParOf" srcId="{E99E0517-5A62-4F24-B8CE-256F44297351}" destId="{E03A24B5-BEB7-4F16-95FE-AC796D4D2B46}" srcOrd="6" destOrd="0" presId="urn:microsoft.com/office/officeart/2008/layout/VerticalCurvedList"/>
    <dgm:cxn modelId="{17ED6D34-0312-4B81-8543-C3A92C86239C}" type="presParOf" srcId="{E03A24B5-BEB7-4F16-95FE-AC796D4D2B46}" destId="{AECE321E-5374-4DB3-A088-796614387608}" srcOrd="0" destOrd="0" presId="urn:microsoft.com/office/officeart/2008/layout/VerticalCurvedList"/>
    <dgm:cxn modelId="{8281CCAA-5E7D-4918-BC0E-EC9561138913}" type="presParOf" srcId="{E99E0517-5A62-4F24-B8CE-256F44297351}" destId="{85491DD8-39E6-4D5C-8DCA-E855BF516277}" srcOrd="7" destOrd="0" presId="urn:microsoft.com/office/officeart/2008/layout/VerticalCurvedList"/>
    <dgm:cxn modelId="{B067AF9C-61EB-48C5-BEB8-18E95046177D}" type="presParOf" srcId="{E99E0517-5A62-4F24-B8CE-256F44297351}" destId="{AE91458E-02C6-4E35-81A1-6ECF07A87B31}" srcOrd="8" destOrd="0" presId="urn:microsoft.com/office/officeart/2008/layout/VerticalCurvedList"/>
    <dgm:cxn modelId="{54C02499-62BE-42BB-90BB-313DB0F02C75}" type="presParOf" srcId="{AE91458E-02C6-4E35-81A1-6ECF07A87B31}" destId="{73972B94-2062-4CAC-A5E9-74F4AC9CDAC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00A2F9-B3B0-6145-AD20-209E8D867E2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3F43CEE6-5052-484C-BE61-85EA77D2442C}">
      <dgm:prSet phldrT="[Text]" custT="1"/>
      <dgm:spPr/>
      <dgm:t>
        <a:bodyPr/>
        <a:lstStyle/>
        <a:p>
          <a:pPr algn="ctr"/>
          <a:r>
            <a:rPr lang="en-US" sz="2200" b="0"/>
            <a:t>Employment</a:t>
          </a:r>
        </a:p>
      </dgm:t>
    </dgm:pt>
    <dgm:pt modelId="{A51D1D39-49F8-4B43-A51D-8CE4AD67A5E9}" type="parTrans" cxnId="{9415F53D-EE1F-954F-BE95-5E1A3805BA48}">
      <dgm:prSet/>
      <dgm:spPr/>
      <dgm:t>
        <a:bodyPr/>
        <a:lstStyle/>
        <a:p>
          <a:pPr algn="just"/>
          <a:endParaRPr lang="en-US" sz="2200" b="0"/>
        </a:p>
      </dgm:t>
    </dgm:pt>
    <dgm:pt modelId="{6F5454ED-0ECD-7842-9474-416ECE270B37}" type="sibTrans" cxnId="{9415F53D-EE1F-954F-BE95-5E1A3805BA48}">
      <dgm:prSet/>
      <dgm:spPr/>
      <dgm:t>
        <a:bodyPr/>
        <a:lstStyle/>
        <a:p>
          <a:pPr algn="just"/>
          <a:endParaRPr lang="en-US" sz="2200" b="0"/>
        </a:p>
      </dgm:t>
    </dgm:pt>
    <dgm:pt modelId="{4FCEC52B-5A5B-E54E-BF78-F6BC7F28464D}">
      <dgm:prSet phldrT="[Text]" custT="1"/>
      <dgm:spPr/>
      <dgm:t>
        <a:bodyPr/>
        <a:lstStyle/>
        <a:p>
          <a:pPr algn="ctr"/>
          <a:r>
            <a:rPr lang="en-US" sz="2200" b="0"/>
            <a:t>Public transportation</a:t>
          </a:r>
        </a:p>
      </dgm:t>
    </dgm:pt>
    <dgm:pt modelId="{19AACBDF-B35B-7945-A536-61367AFC3AAB}" type="parTrans" cxnId="{DB4AE3A1-0CD4-1B49-85C9-F736C9E2C3DB}">
      <dgm:prSet/>
      <dgm:spPr/>
      <dgm:t>
        <a:bodyPr/>
        <a:lstStyle/>
        <a:p>
          <a:pPr algn="just"/>
          <a:endParaRPr lang="en-US" sz="2200" b="0"/>
        </a:p>
      </dgm:t>
    </dgm:pt>
    <dgm:pt modelId="{9CC1CC15-2C74-E742-8941-96D81F378564}" type="sibTrans" cxnId="{DB4AE3A1-0CD4-1B49-85C9-F736C9E2C3DB}">
      <dgm:prSet/>
      <dgm:spPr/>
      <dgm:t>
        <a:bodyPr/>
        <a:lstStyle/>
        <a:p>
          <a:pPr algn="just"/>
          <a:endParaRPr lang="en-US" sz="2200" b="0"/>
        </a:p>
      </dgm:t>
    </dgm:pt>
    <dgm:pt modelId="{1895517A-5EAA-A548-985C-7EA9E0DABC01}">
      <dgm:prSet phldrT="[Text]" custT="1"/>
      <dgm:spPr/>
      <dgm:t>
        <a:bodyPr/>
        <a:lstStyle/>
        <a:p>
          <a:pPr algn="ctr"/>
          <a:r>
            <a:rPr lang="en-US" sz="2200" b="0"/>
            <a:t>Education</a:t>
          </a:r>
        </a:p>
      </dgm:t>
    </dgm:pt>
    <dgm:pt modelId="{081C56D0-D3DA-4A44-AD4F-DC0754E79F12}" type="parTrans" cxnId="{85540BBB-F49F-8949-8339-CBC4712C75CD}">
      <dgm:prSet/>
      <dgm:spPr/>
      <dgm:t>
        <a:bodyPr/>
        <a:lstStyle/>
        <a:p>
          <a:pPr algn="just"/>
          <a:endParaRPr lang="en-US" sz="2200" b="0"/>
        </a:p>
      </dgm:t>
    </dgm:pt>
    <dgm:pt modelId="{D651FD67-27C4-0344-900D-6AE86960AEEA}" type="sibTrans" cxnId="{85540BBB-F49F-8949-8339-CBC4712C75CD}">
      <dgm:prSet/>
      <dgm:spPr/>
      <dgm:t>
        <a:bodyPr/>
        <a:lstStyle/>
        <a:p>
          <a:pPr algn="just"/>
          <a:endParaRPr lang="en-US" sz="2200" b="0"/>
        </a:p>
      </dgm:t>
    </dgm:pt>
    <dgm:pt modelId="{BF679A05-6FD0-704F-AD2D-61A0BF2C16E1}">
      <dgm:prSet phldrT="[Text]" custT="1"/>
      <dgm:spPr/>
      <dgm:t>
        <a:bodyPr/>
        <a:lstStyle/>
        <a:p>
          <a:pPr algn="ctr"/>
          <a:r>
            <a:rPr lang="en-US" sz="2200" b="0"/>
            <a:t>Social clubs and groups</a:t>
          </a:r>
        </a:p>
      </dgm:t>
    </dgm:pt>
    <dgm:pt modelId="{50E73616-436F-DA4C-B0A4-739597205512}" type="parTrans" cxnId="{8E680B07-C839-1243-881D-89D33E329ECB}">
      <dgm:prSet/>
      <dgm:spPr/>
      <dgm:t>
        <a:bodyPr/>
        <a:lstStyle/>
        <a:p>
          <a:pPr algn="just"/>
          <a:endParaRPr lang="en-US" sz="2200" b="0"/>
        </a:p>
      </dgm:t>
    </dgm:pt>
    <dgm:pt modelId="{DC451AF6-BA09-5749-A0F5-13B27A2C87F3}" type="sibTrans" cxnId="{8E680B07-C839-1243-881D-89D33E329ECB}">
      <dgm:prSet/>
      <dgm:spPr/>
      <dgm:t>
        <a:bodyPr/>
        <a:lstStyle/>
        <a:p>
          <a:pPr algn="just"/>
          <a:endParaRPr lang="en-US" sz="2200" b="0"/>
        </a:p>
      </dgm:t>
    </dgm:pt>
    <dgm:pt modelId="{EA0BD7B7-6142-E245-914E-3F4C8DFDA3B0}">
      <dgm:prSet phldrT="[Text]" custT="1"/>
      <dgm:spPr/>
      <dgm:t>
        <a:bodyPr/>
        <a:lstStyle/>
        <a:p>
          <a:pPr algn="ctr"/>
          <a:r>
            <a:rPr lang="en-US" sz="2200" b="0"/>
            <a:t>Recreational and cultural activities</a:t>
          </a:r>
        </a:p>
      </dgm:t>
    </dgm:pt>
    <dgm:pt modelId="{940C28EF-ABD6-5C4C-ADFF-2720F5F1F008}" type="parTrans" cxnId="{88F635A8-D1CC-F749-B2B6-F3F7ABD011EB}">
      <dgm:prSet/>
      <dgm:spPr/>
      <dgm:t>
        <a:bodyPr/>
        <a:lstStyle/>
        <a:p>
          <a:pPr algn="just"/>
          <a:endParaRPr lang="en-US" sz="2200" b="0"/>
        </a:p>
      </dgm:t>
    </dgm:pt>
    <dgm:pt modelId="{977558BA-C7D1-E144-8DBC-AE2BAB98AB4E}" type="sibTrans" cxnId="{88F635A8-D1CC-F749-B2B6-F3F7ABD011EB}">
      <dgm:prSet/>
      <dgm:spPr/>
      <dgm:t>
        <a:bodyPr/>
        <a:lstStyle/>
        <a:p>
          <a:pPr algn="just"/>
          <a:endParaRPr lang="en-US" sz="2200" b="0"/>
        </a:p>
      </dgm:t>
    </dgm:pt>
    <dgm:pt modelId="{E3A01CE4-76D8-474C-B4E4-47F1B02B8AA8}" type="pres">
      <dgm:prSet presAssocID="{C600A2F9-B3B0-6145-AD20-209E8D867E21}" presName="diagram" presStyleCnt="0">
        <dgm:presLayoutVars>
          <dgm:dir/>
          <dgm:resizeHandles val="exact"/>
        </dgm:presLayoutVars>
      </dgm:prSet>
      <dgm:spPr/>
    </dgm:pt>
    <dgm:pt modelId="{A848CF78-9B97-490F-A871-480D55519BA9}" type="pres">
      <dgm:prSet presAssocID="{3F43CEE6-5052-484C-BE61-85EA77D2442C}" presName="node" presStyleLbl="node1" presStyleIdx="0" presStyleCnt="5" custScaleX="118991" custScaleY="83120" custLinFactNeighborX="-1143" custLinFactNeighborY="-190">
        <dgm:presLayoutVars>
          <dgm:bulletEnabled val="1"/>
        </dgm:presLayoutVars>
      </dgm:prSet>
      <dgm:spPr/>
    </dgm:pt>
    <dgm:pt modelId="{E9FC7030-9FED-44E7-93FF-AA9B8CA0B54B}" type="pres">
      <dgm:prSet presAssocID="{6F5454ED-0ECD-7842-9474-416ECE270B37}" presName="sibTrans" presStyleCnt="0"/>
      <dgm:spPr/>
    </dgm:pt>
    <dgm:pt modelId="{DBF151DE-F905-4B60-9B96-D7BB4D15DC62}" type="pres">
      <dgm:prSet presAssocID="{1895517A-5EAA-A548-985C-7EA9E0DABC01}" presName="node" presStyleLbl="node1" presStyleIdx="1" presStyleCnt="5" custScaleX="118991" custScaleY="83120">
        <dgm:presLayoutVars>
          <dgm:bulletEnabled val="1"/>
        </dgm:presLayoutVars>
      </dgm:prSet>
      <dgm:spPr/>
    </dgm:pt>
    <dgm:pt modelId="{C82A0B1C-A587-4BF8-9C30-78EBA968D181}" type="pres">
      <dgm:prSet presAssocID="{D651FD67-27C4-0344-900D-6AE86960AEEA}" presName="sibTrans" presStyleCnt="0"/>
      <dgm:spPr/>
    </dgm:pt>
    <dgm:pt modelId="{E1F289B3-6E6A-482D-8514-22E6979381BF}" type="pres">
      <dgm:prSet presAssocID="{4FCEC52B-5A5B-E54E-BF78-F6BC7F28464D}" presName="node" presStyleLbl="node1" presStyleIdx="2" presStyleCnt="5" custScaleX="118991" custScaleY="83120">
        <dgm:presLayoutVars>
          <dgm:bulletEnabled val="1"/>
        </dgm:presLayoutVars>
      </dgm:prSet>
      <dgm:spPr/>
    </dgm:pt>
    <dgm:pt modelId="{F3A51CDE-EEAB-432F-A81F-58423C35A990}" type="pres">
      <dgm:prSet presAssocID="{9CC1CC15-2C74-E742-8941-96D81F378564}" presName="sibTrans" presStyleCnt="0"/>
      <dgm:spPr/>
    </dgm:pt>
    <dgm:pt modelId="{0883F350-2242-41C8-8504-796783E2C824}" type="pres">
      <dgm:prSet presAssocID="{EA0BD7B7-6142-E245-914E-3F4C8DFDA3B0}" presName="node" presStyleLbl="node1" presStyleIdx="3" presStyleCnt="5" custScaleX="118991" custScaleY="83120">
        <dgm:presLayoutVars>
          <dgm:bulletEnabled val="1"/>
        </dgm:presLayoutVars>
      </dgm:prSet>
      <dgm:spPr/>
    </dgm:pt>
    <dgm:pt modelId="{13684686-FC9E-45C4-8CB1-B7AEB76B7B03}" type="pres">
      <dgm:prSet presAssocID="{977558BA-C7D1-E144-8DBC-AE2BAB98AB4E}" presName="sibTrans" presStyleCnt="0"/>
      <dgm:spPr/>
    </dgm:pt>
    <dgm:pt modelId="{E18BF265-280A-4603-ABE3-CCC42EC6BA7B}" type="pres">
      <dgm:prSet presAssocID="{BF679A05-6FD0-704F-AD2D-61A0BF2C16E1}" presName="node" presStyleLbl="node1" presStyleIdx="4" presStyleCnt="5" custScaleX="118991" custScaleY="83120">
        <dgm:presLayoutVars>
          <dgm:bulletEnabled val="1"/>
        </dgm:presLayoutVars>
      </dgm:prSet>
      <dgm:spPr/>
    </dgm:pt>
  </dgm:ptLst>
  <dgm:cxnLst>
    <dgm:cxn modelId="{081E9602-063D-4637-976D-774A948F62F4}" type="presOf" srcId="{1895517A-5EAA-A548-985C-7EA9E0DABC01}" destId="{DBF151DE-F905-4B60-9B96-D7BB4D15DC62}" srcOrd="0" destOrd="0" presId="urn:microsoft.com/office/officeart/2005/8/layout/default"/>
    <dgm:cxn modelId="{0FC42005-3412-4CE3-94E4-1F22ED0C364A}" type="presOf" srcId="{C600A2F9-B3B0-6145-AD20-209E8D867E21}" destId="{E3A01CE4-76D8-474C-B4E4-47F1B02B8AA8}" srcOrd="0" destOrd="0" presId="urn:microsoft.com/office/officeart/2005/8/layout/default"/>
    <dgm:cxn modelId="{8E680B07-C839-1243-881D-89D33E329ECB}" srcId="{C600A2F9-B3B0-6145-AD20-209E8D867E21}" destId="{BF679A05-6FD0-704F-AD2D-61A0BF2C16E1}" srcOrd="4" destOrd="0" parTransId="{50E73616-436F-DA4C-B0A4-739597205512}" sibTransId="{DC451AF6-BA09-5749-A0F5-13B27A2C87F3}"/>
    <dgm:cxn modelId="{92A7E41C-5B6B-4BBA-9364-3A0E351CA51C}" type="presOf" srcId="{BF679A05-6FD0-704F-AD2D-61A0BF2C16E1}" destId="{E18BF265-280A-4603-ABE3-CCC42EC6BA7B}" srcOrd="0" destOrd="0" presId="urn:microsoft.com/office/officeart/2005/8/layout/default"/>
    <dgm:cxn modelId="{9415F53D-EE1F-954F-BE95-5E1A3805BA48}" srcId="{C600A2F9-B3B0-6145-AD20-209E8D867E21}" destId="{3F43CEE6-5052-484C-BE61-85EA77D2442C}" srcOrd="0" destOrd="0" parTransId="{A51D1D39-49F8-4B43-A51D-8CE4AD67A5E9}" sibTransId="{6F5454ED-0ECD-7842-9474-416ECE270B37}"/>
    <dgm:cxn modelId="{2F153C57-71A0-48D2-A7AF-9855E1D0F55E}" type="presOf" srcId="{EA0BD7B7-6142-E245-914E-3F4C8DFDA3B0}" destId="{0883F350-2242-41C8-8504-796783E2C824}" srcOrd="0" destOrd="0" presId="urn:microsoft.com/office/officeart/2005/8/layout/default"/>
    <dgm:cxn modelId="{DB4AE3A1-0CD4-1B49-85C9-F736C9E2C3DB}" srcId="{C600A2F9-B3B0-6145-AD20-209E8D867E21}" destId="{4FCEC52B-5A5B-E54E-BF78-F6BC7F28464D}" srcOrd="2" destOrd="0" parTransId="{19AACBDF-B35B-7945-A536-61367AFC3AAB}" sibTransId="{9CC1CC15-2C74-E742-8941-96D81F378564}"/>
    <dgm:cxn modelId="{A2C991A3-5DF2-4F78-B87F-36B9EDB06D27}" type="presOf" srcId="{4FCEC52B-5A5B-E54E-BF78-F6BC7F28464D}" destId="{E1F289B3-6E6A-482D-8514-22E6979381BF}" srcOrd="0" destOrd="0" presId="urn:microsoft.com/office/officeart/2005/8/layout/default"/>
    <dgm:cxn modelId="{88F635A8-D1CC-F749-B2B6-F3F7ABD011EB}" srcId="{C600A2F9-B3B0-6145-AD20-209E8D867E21}" destId="{EA0BD7B7-6142-E245-914E-3F4C8DFDA3B0}" srcOrd="3" destOrd="0" parTransId="{940C28EF-ABD6-5C4C-ADFF-2720F5F1F008}" sibTransId="{977558BA-C7D1-E144-8DBC-AE2BAB98AB4E}"/>
    <dgm:cxn modelId="{58C245B0-D7CA-4D2B-B9D1-634928BAD70A}" type="presOf" srcId="{3F43CEE6-5052-484C-BE61-85EA77D2442C}" destId="{A848CF78-9B97-490F-A871-480D55519BA9}" srcOrd="0" destOrd="0" presId="urn:microsoft.com/office/officeart/2005/8/layout/default"/>
    <dgm:cxn modelId="{85540BBB-F49F-8949-8339-CBC4712C75CD}" srcId="{C600A2F9-B3B0-6145-AD20-209E8D867E21}" destId="{1895517A-5EAA-A548-985C-7EA9E0DABC01}" srcOrd="1" destOrd="0" parTransId="{081C56D0-D3DA-4A44-AD4F-DC0754E79F12}" sibTransId="{D651FD67-27C4-0344-900D-6AE86960AEEA}"/>
    <dgm:cxn modelId="{BFFB6C26-313B-45EF-B970-FB2395C7EB85}" type="presParOf" srcId="{E3A01CE4-76D8-474C-B4E4-47F1B02B8AA8}" destId="{A848CF78-9B97-490F-A871-480D55519BA9}" srcOrd="0" destOrd="0" presId="urn:microsoft.com/office/officeart/2005/8/layout/default"/>
    <dgm:cxn modelId="{4C8EC40E-A0E7-458C-B95A-9DF90C6953B5}" type="presParOf" srcId="{E3A01CE4-76D8-474C-B4E4-47F1B02B8AA8}" destId="{E9FC7030-9FED-44E7-93FF-AA9B8CA0B54B}" srcOrd="1" destOrd="0" presId="urn:microsoft.com/office/officeart/2005/8/layout/default"/>
    <dgm:cxn modelId="{4612F17F-DA6A-43ED-8F5E-91C53FD90B68}" type="presParOf" srcId="{E3A01CE4-76D8-474C-B4E4-47F1B02B8AA8}" destId="{DBF151DE-F905-4B60-9B96-D7BB4D15DC62}" srcOrd="2" destOrd="0" presId="urn:microsoft.com/office/officeart/2005/8/layout/default"/>
    <dgm:cxn modelId="{5E02F16F-3512-4383-8263-612AC984450A}" type="presParOf" srcId="{E3A01CE4-76D8-474C-B4E4-47F1B02B8AA8}" destId="{C82A0B1C-A587-4BF8-9C30-78EBA968D181}" srcOrd="3" destOrd="0" presId="urn:microsoft.com/office/officeart/2005/8/layout/default"/>
    <dgm:cxn modelId="{EA3BBC01-D076-410A-A525-E8818679BEC7}" type="presParOf" srcId="{E3A01CE4-76D8-474C-B4E4-47F1B02B8AA8}" destId="{E1F289B3-6E6A-482D-8514-22E6979381BF}" srcOrd="4" destOrd="0" presId="urn:microsoft.com/office/officeart/2005/8/layout/default"/>
    <dgm:cxn modelId="{FE078F58-3206-4E91-96D9-D7AFAC82D6C2}" type="presParOf" srcId="{E3A01CE4-76D8-474C-B4E4-47F1B02B8AA8}" destId="{F3A51CDE-EEAB-432F-A81F-58423C35A990}" srcOrd="5" destOrd="0" presId="urn:microsoft.com/office/officeart/2005/8/layout/default"/>
    <dgm:cxn modelId="{208FD8AA-EE30-43D7-B2EB-C629C0CF3C91}" type="presParOf" srcId="{E3A01CE4-76D8-474C-B4E4-47F1B02B8AA8}" destId="{0883F350-2242-41C8-8504-796783E2C824}" srcOrd="6" destOrd="0" presId="urn:microsoft.com/office/officeart/2005/8/layout/default"/>
    <dgm:cxn modelId="{AF423D43-D3F3-4D19-B8D5-9F936CC6F293}" type="presParOf" srcId="{E3A01CE4-76D8-474C-B4E4-47F1B02B8AA8}" destId="{13684686-FC9E-45C4-8CB1-B7AEB76B7B03}" srcOrd="7" destOrd="0" presId="urn:microsoft.com/office/officeart/2005/8/layout/default"/>
    <dgm:cxn modelId="{6FAC221D-A7EA-4E50-8742-EFBA87166D97}" type="presParOf" srcId="{E3A01CE4-76D8-474C-B4E4-47F1B02B8AA8}" destId="{E18BF265-280A-4603-ABE3-CCC42EC6BA7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5A83E3D-CE37-FE47-9CE7-C6BD45A174A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CECF88A6-3091-3649-9DEE-2536F21C9AA8}">
      <dgm:prSet phldrT="[Text]" custT="1"/>
      <dgm:spPr/>
      <dgm:t>
        <a:bodyPr/>
        <a:lstStyle/>
        <a:p>
          <a:r>
            <a:rPr lang="en-US" sz="2200"/>
            <a:t>Options</a:t>
          </a:r>
        </a:p>
      </dgm:t>
    </dgm:pt>
    <dgm:pt modelId="{BAB92156-9FCA-7D47-BB60-B25A02472D7A}" type="parTrans" cxnId="{F5019968-5ADF-0348-9F16-1082F9795A01}">
      <dgm:prSet/>
      <dgm:spPr/>
      <dgm:t>
        <a:bodyPr/>
        <a:lstStyle/>
        <a:p>
          <a:endParaRPr lang="en-US" sz="2200"/>
        </a:p>
      </dgm:t>
    </dgm:pt>
    <dgm:pt modelId="{430F9A7D-7D2C-094A-9CB5-7D4FA395A76C}" type="sibTrans" cxnId="{F5019968-5ADF-0348-9F16-1082F9795A01}">
      <dgm:prSet/>
      <dgm:spPr/>
      <dgm:t>
        <a:bodyPr/>
        <a:lstStyle/>
        <a:p>
          <a:endParaRPr lang="en-US" sz="2200"/>
        </a:p>
      </dgm:t>
    </dgm:pt>
    <dgm:pt modelId="{47971BD8-451E-E341-B5F3-A28454B37BA5}">
      <dgm:prSet phldrT="[Text]" custT="1"/>
      <dgm:spPr/>
      <dgm:t>
        <a:bodyPr/>
        <a:lstStyle/>
        <a:p>
          <a:r>
            <a:rPr lang="en-US" sz="2200"/>
            <a:t>Networks</a:t>
          </a:r>
        </a:p>
      </dgm:t>
    </dgm:pt>
    <dgm:pt modelId="{330E8697-A4E8-214F-B60E-20F529FA530C}" type="parTrans" cxnId="{67C7B647-8292-2048-B626-B4B51C938D46}">
      <dgm:prSet/>
      <dgm:spPr/>
      <dgm:t>
        <a:bodyPr/>
        <a:lstStyle/>
        <a:p>
          <a:endParaRPr lang="en-US" sz="2200"/>
        </a:p>
      </dgm:t>
    </dgm:pt>
    <dgm:pt modelId="{D1F1DC38-8503-4949-B435-8554AF289179}" type="sibTrans" cxnId="{67C7B647-8292-2048-B626-B4B51C938D46}">
      <dgm:prSet/>
      <dgm:spPr/>
      <dgm:t>
        <a:bodyPr/>
        <a:lstStyle/>
        <a:p>
          <a:endParaRPr lang="en-US" sz="2200"/>
        </a:p>
      </dgm:t>
    </dgm:pt>
    <dgm:pt modelId="{EA44AACC-C230-A14D-9522-9BD554C200D6}">
      <dgm:prSet phldrT="[Text]" custT="1"/>
      <dgm:spPr/>
      <dgm:t>
        <a:bodyPr/>
        <a:lstStyle/>
        <a:p>
          <a:r>
            <a:rPr lang="en-US" sz="2200"/>
            <a:t>Services</a:t>
          </a:r>
        </a:p>
      </dgm:t>
    </dgm:pt>
    <dgm:pt modelId="{2B5AD2DB-4CED-DC4D-9E53-48D3F700D3FB}" type="parTrans" cxnId="{1C4D5E6F-7B98-4A44-BE99-154897F8824F}">
      <dgm:prSet/>
      <dgm:spPr/>
      <dgm:t>
        <a:bodyPr/>
        <a:lstStyle/>
        <a:p>
          <a:endParaRPr lang="en-US" sz="2200"/>
        </a:p>
      </dgm:t>
    </dgm:pt>
    <dgm:pt modelId="{391730A2-BFB8-8F4B-8F38-0A3CF586F763}" type="sibTrans" cxnId="{1C4D5E6F-7B98-4A44-BE99-154897F8824F}">
      <dgm:prSet/>
      <dgm:spPr/>
      <dgm:t>
        <a:bodyPr/>
        <a:lstStyle/>
        <a:p>
          <a:endParaRPr lang="en-US" sz="2200"/>
        </a:p>
      </dgm:t>
    </dgm:pt>
    <dgm:pt modelId="{D64A3D3F-B5FA-E444-81B1-B6306DCDCA06}" type="pres">
      <dgm:prSet presAssocID="{15A83E3D-CE37-FE47-9CE7-C6BD45A174A9}" presName="diagram" presStyleCnt="0">
        <dgm:presLayoutVars>
          <dgm:chPref val="1"/>
          <dgm:dir/>
          <dgm:animOne val="branch"/>
          <dgm:animLvl val="lvl"/>
          <dgm:resizeHandles/>
        </dgm:presLayoutVars>
      </dgm:prSet>
      <dgm:spPr/>
    </dgm:pt>
    <dgm:pt modelId="{B42C17D4-E94E-2042-BFB1-940997379D8C}" type="pres">
      <dgm:prSet presAssocID="{CECF88A6-3091-3649-9DEE-2536F21C9AA8}" presName="root" presStyleCnt="0"/>
      <dgm:spPr/>
    </dgm:pt>
    <dgm:pt modelId="{B689130B-9397-4644-995B-1357C952243E}" type="pres">
      <dgm:prSet presAssocID="{CECF88A6-3091-3649-9DEE-2536F21C9AA8}" presName="rootComposite" presStyleCnt="0"/>
      <dgm:spPr/>
    </dgm:pt>
    <dgm:pt modelId="{47BE714E-1D0F-314E-A5A5-7566CAE868D8}" type="pres">
      <dgm:prSet presAssocID="{CECF88A6-3091-3649-9DEE-2536F21C9AA8}" presName="rootText" presStyleLbl="node1" presStyleIdx="0" presStyleCnt="3" custScaleY="69951"/>
      <dgm:spPr/>
    </dgm:pt>
    <dgm:pt modelId="{4CB40BAF-877D-A941-B507-C4776503D8F2}" type="pres">
      <dgm:prSet presAssocID="{CECF88A6-3091-3649-9DEE-2536F21C9AA8}" presName="rootConnector" presStyleLbl="node1" presStyleIdx="0" presStyleCnt="3"/>
      <dgm:spPr/>
    </dgm:pt>
    <dgm:pt modelId="{A4AB7765-855C-664C-BA87-DDA41E20021F}" type="pres">
      <dgm:prSet presAssocID="{CECF88A6-3091-3649-9DEE-2536F21C9AA8}" presName="childShape" presStyleCnt="0"/>
      <dgm:spPr/>
    </dgm:pt>
    <dgm:pt modelId="{91606A99-38B7-344E-9AB3-DC7DD0E1B82B}" type="pres">
      <dgm:prSet presAssocID="{47971BD8-451E-E341-B5F3-A28454B37BA5}" presName="root" presStyleCnt="0"/>
      <dgm:spPr/>
    </dgm:pt>
    <dgm:pt modelId="{9AF9FA36-7E18-474A-AB97-BF61FE4221E1}" type="pres">
      <dgm:prSet presAssocID="{47971BD8-451E-E341-B5F3-A28454B37BA5}" presName="rootComposite" presStyleCnt="0"/>
      <dgm:spPr/>
    </dgm:pt>
    <dgm:pt modelId="{A51862E1-A9C0-9641-8F74-6C3F301D3A64}" type="pres">
      <dgm:prSet presAssocID="{47971BD8-451E-E341-B5F3-A28454B37BA5}" presName="rootText" presStyleLbl="node1" presStyleIdx="1" presStyleCnt="3" custScaleY="69951"/>
      <dgm:spPr/>
    </dgm:pt>
    <dgm:pt modelId="{3C1284B2-0D0A-264D-9C37-67253D4B1DAE}" type="pres">
      <dgm:prSet presAssocID="{47971BD8-451E-E341-B5F3-A28454B37BA5}" presName="rootConnector" presStyleLbl="node1" presStyleIdx="1" presStyleCnt="3"/>
      <dgm:spPr/>
    </dgm:pt>
    <dgm:pt modelId="{F372F499-2D1F-054F-A715-CAFFFDEB2B5D}" type="pres">
      <dgm:prSet presAssocID="{47971BD8-451E-E341-B5F3-A28454B37BA5}" presName="childShape" presStyleCnt="0"/>
      <dgm:spPr/>
    </dgm:pt>
    <dgm:pt modelId="{F5F9E8E3-BF04-4744-8B52-84B983592B88}" type="pres">
      <dgm:prSet presAssocID="{EA44AACC-C230-A14D-9522-9BD554C200D6}" presName="root" presStyleCnt="0"/>
      <dgm:spPr/>
    </dgm:pt>
    <dgm:pt modelId="{9E2DF431-BDD0-794D-AA3F-10C85D7B3574}" type="pres">
      <dgm:prSet presAssocID="{EA44AACC-C230-A14D-9522-9BD554C200D6}" presName="rootComposite" presStyleCnt="0"/>
      <dgm:spPr/>
    </dgm:pt>
    <dgm:pt modelId="{EA06196F-F8B1-FC48-9092-55945C26166C}" type="pres">
      <dgm:prSet presAssocID="{EA44AACC-C230-A14D-9522-9BD554C200D6}" presName="rootText" presStyleLbl="node1" presStyleIdx="2" presStyleCnt="3" custScaleY="69951"/>
      <dgm:spPr/>
    </dgm:pt>
    <dgm:pt modelId="{4B448419-D5FE-564B-86CD-B92DCC4B5E0B}" type="pres">
      <dgm:prSet presAssocID="{EA44AACC-C230-A14D-9522-9BD554C200D6}" presName="rootConnector" presStyleLbl="node1" presStyleIdx="2" presStyleCnt="3"/>
      <dgm:spPr/>
    </dgm:pt>
    <dgm:pt modelId="{04263EF0-E61B-AA41-AB22-268A5939C089}" type="pres">
      <dgm:prSet presAssocID="{EA44AACC-C230-A14D-9522-9BD554C200D6}" presName="childShape" presStyleCnt="0"/>
      <dgm:spPr/>
    </dgm:pt>
  </dgm:ptLst>
  <dgm:cxnLst>
    <dgm:cxn modelId="{67C7B647-8292-2048-B626-B4B51C938D46}" srcId="{15A83E3D-CE37-FE47-9CE7-C6BD45A174A9}" destId="{47971BD8-451E-E341-B5F3-A28454B37BA5}" srcOrd="1" destOrd="0" parTransId="{330E8697-A4E8-214F-B60E-20F529FA530C}" sibTransId="{D1F1DC38-8503-4949-B435-8554AF289179}"/>
    <dgm:cxn modelId="{F5019968-5ADF-0348-9F16-1082F9795A01}" srcId="{15A83E3D-CE37-FE47-9CE7-C6BD45A174A9}" destId="{CECF88A6-3091-3649-9DEE-2536F21C9AA8}" srcOrd="0" destOrd="0" parTransId="{BAB92156-9FCA-7D47-BB60-B25A02472D7A}" sibTransId="{430F9A7D-7D2C-094A-9CB5-7D4FA395A76C}"/>
    <dgm:cxn modelId="{07634F4C-3D80-AB49-B71F-0E35D47E0B37}" type="presOf" srcId="{47971BD8-451E-E341-B5F3-A28454B37BA5}" destId="{A51862E1-A9C0-9641-8F74-6C3F301D3A64}" srcOrd="0" destOrd="0" presId="urn:microsoft.com/office/officeart/2005/8/layout/hierarchy3"/>
    <dgm:cxn modelId="{1C4D5E6F-7B98-4A44-BE99-154897F8824F}" srcId="{15A83E3D-CE37-FE47-9CE7-C6BD45A174A9}" destId="{EA44AACC-C230-A14D-9522-9BD554C200D6}" srcOrd="2" destOrd="0" parTransId="{2B5AD2DB-4CED-DC4D-9E53-48D3F700D3FB}" sibTransId="{391730A2-BFB8-8F4B-8F38-0A3CF586F763}"/>
    <dgm:cxn modelId="{E2FE9E71-5D0F-0D4C-A83C-833A7E3F9F9B}" type="presOf" srcId="{EA44AACC-C230-A14D-9522-9BD554C200D6}" destId="{4B448419-D5FE-564B-86CD-B92DCC4B5E0B}" srcOrd="1" destOrd="0" presId="urn:microsoft.com/office/officeart/2005/8/layout/hierarchy3"/>
    <dgm:cxn modelId="{51129ACD-C924-0048-B116-33A7161E1B6D}" type="presOf" srcId="{EA44AACC-C230-A14D-9522-9BD554C200D6}" destId="{EA06196F-F8B1-FC48-9092-55945C26166C}" srcOrd="0" destOrd="0" presId="urn:microsoft.com/office/officeart/2005/8/layout/hierarchy3"/>
    <dgm:cxn modelId="{13E0FCDB-EFFA-2547-945B-96592B9CC566}" type="presOf" srcId="{CECF88A6-3091-3649-9DEE-2536F21C9AA8}" destId="{47BE714E-1D0F-314E-A5A5-7566CAE868D8}" srcOrd="0" destOrd="0" presId="urn:microsoft.com/office/officeart/2005/8/layout/hierarchy3"/>
    <dgm:cxn modelId="{E46DE5DD-0383-AD4A-8804-0F87E99028A7}" type="presOf" srcId="{CECF88A6-3091-3649-9DEE-2536F21C9AA8}" destId="{4CB40BAF-877D-A941-B507-C4776503D8F2}" srcOrd="1" destOrd="0" presId="urn:microsoft.com/office/officeart/2005/8/layout/hierarchy3"/>
    <dgm:cxn modelId="{D7B99BDE-CD19-F44C-87C3-1C33AB1AE34C}" type="presOf" srcId="{47971BD8-451E-E341-B5F3-A28454B37BA5}" destId="{3C1284B2-0D0A-264D-9C37-67253D4B1DAE}" srcOrd="1" destOrd="0" presId="urn:microsoft.com/office/officeart/2005/8/layout/hierarchy3"/>
    <dgm:cxn modelId="{D4F12DE7-1742-7F4B-AF1F-030B78CC1035}" type="presOf" srcId="{15A83E3D-CE37-FE47-9CE7-C6BD45A174A9}" destId="{D64A3D3F-B5FA-E444-81B1-B6306DCDCA06}" srcOrd="0" destOrd="0" presId="urn:microsoft.com/office/officeart/2005/8/layout/hierarchy3"/>
    <dgm:cxn modelId="{893B8D45-E741-4F4D-8321-27884FF76A9F}" type="presParOf" srcId="{D64A3D3F-B5FA-E444-81B1-B6306DCDCA06}" destId="{B42C17D4-E94E-2042-BFB1-940997379D8C}" srcOrd="0" destOrd="0" presId="urn:microsoft.com/office/officeart/2005/8/layout/hierarchy3"/>
    <dgm:cxn modelId="{F2B0733B-9CAA-4F45-8C95-13E468B0E712}" type="presParOf" srcId="{B42C17D4-E94E-2042-BFB1-940997379D8C}" destId="{B689130B-9397-4644-995B-1357C952243E}" srcOrd="0" destOrd="0" presId="urn:microsoft.com/office/officeart/2005/8/layout/hierarchy3"/>
    <dgm:cxn modelId="{1621BCE6-7893-C34F-89FC-3A2DE12B9C37}" type="presParOf" srcId="{B689130B-9397-4644-995B-1357C952243E}" destId="{47BE714E-1D0F-314E-A5A5-7566CAE868D8}" srcOrd="0" destOrd="0" presId="urn:microsoft.com/office/officeart/2005/8/layout/hierarchy3"/>
    <dgm:cxn modelId="{907D3338-0570-3847-A6B5-E9D426478474}" type="presParOf" srcId="{B689130B-9397-4644-995B-1357C952243E}" destId="{4CB40BAF-877D-A941-B507-C4776503D8F2}" srcOrd="1" destOrd="0" presId="urn:microsoft.com/office/officeart/2005/8/layout/hierarchy3"/>
    <dgm:cxn modelId="{080C1182-4EEA-3C44-A07C-263E139B3F1D}" type="presParOf" srcId="{B42C17D4-E94E-2042-BFB1-940997379D8C}" destId="{A4AB7765-855C-664C-BA87-DDA41E20021F}" srcOrd="1" destOrd="0" presId="urn:microsoft.com/office/officeart/2005/8/layout/hierarchy3"/>
    <dgm:cxn modelId="{FF595C74-6CD9-BD41-8B5C-AD68D3958ED1}" type="presParOf" srcId="{D64A3D3F-B5FA-E444-81B1-B6306DCDCA06}" destId="{91606A99-38B7-344E-9AB3-DC7DD0E1B82B}" srcOrd="1" destOrd="0" presId="urn:microsoft.com/office/officeart/2005/8/layout/hierarchy3"/>
    <dgm:cxn modelId="{7F08BB07-6596-2748-AAE0-9CC5DFA3E385}" type="presParOf" srcId="{91606A99-38B7-344E-9AB3-DC7DD0E1B82B}" destId="{9AF9FA36-7E18-474A-AB97-BF61FE4221E1}" srcOrd="0" destOrd="0" presId="urn:microsoft.com/office/officeart/2005/8/layout/hierarchy3"/>
    <dgm:cxn modelId="{13B89D69-9BEB-FE47-BFD0-7CC849B3AF52}" type="presParOf" srcId="{9AF9FA36-7E18-474A-AB97-BF61FE4221E1}" destId="{A51862E1-A9C0-9641-8F74-6C3F301D3A64}" srcOrd="0" destOrd="0" presId="urn:microsoft.com/office/officeart/2005/8/layout/hierarchy3"/>
    <dgm:cxn modelId="{6C8327BC-EDF5-D44A-9423-82025A27C5AE}" type="presParOf" srcId="{9AF9FA36-7E18-474A-AB97-BF61FE4221E1}" destId="{3C1284B2-0D0A-264D-9C37-67253D4B1DAE}" srcOrd="1" destOrd="0" presId="urn:microsoft.com/office/officeart/2005/8/layout/hierarchy3"/>
    <dgm:cxn modelId="{2FC94F5A-96B2-CF40-834B-C9A1711EBAA5}" type="presParOf" srcId="{91606A99-38B7-344E-9AB3-DC7DD0E1B82B}" destId="{F372F499-2D1F-054F-A715-CAFFFDEB2B5D}" srcOrd="1" destOrd="0" presId="urn:microsoft.com/office/officeart/2005/8/layout/hierarchy3"/>
    <dgm:cxn modelId="{902852FD-D535-2E4D-B981-82B63252E99E}" type="presParOf" srcId="{D64A3D3F-B5FA-E444-81B1-B6306DCDCA06}" destId="{F5F9E8E3-BF04-4744-8B52-84B983592B88}" srcOrd="2" destOrd="0" presId="urn:microsoft.com/office/officeart/2005/8/layout/hierarchy3"/>
    <dgm:cxn modelId="{C9507463-7015-5641-BB30-8762728FC797}" type="presParOf" srcId="{F5F9E8E3-BF04-4744-8B52-84B983592B88}" destId="{9E2DF431-BDD0-794D-AA3F-10C85D7B3574}" srcOrd="0" destOrd="0" presId="urn:microsoft.com/office/officeart/2005/8/layout/hierarchy3"/>
    <dgm:cxn modelId="{75E0EAFE-B5CC-4443-89A1-02ED1CFB392C}" type="presParOf" srcId="{9E2DF431-BDD0-794D-AA3F-10C85D7B3574}" destId="{EA06196F-F8B1-FC48-9092-55945C26166C}" srcOrd="0" destOrd="0" presId="urn:microsoft.com/office/officeart/2005/8/layout/hierarchy3"/>
    <dgm:cxn modelId="{3751E306-F764-8F47-AA2E-351031D9037F}" type="presParOf" srcId="{9E2DF431-BDD0-794D-AA3F-10C85D7B3574}" destId="{4B448419-D5FE-564B-86CD-B92DCC4B5E0B}" srcOrd="1" destOrd="0" presId="urn:microsoft.com/office/officeart/2005/8/layout/hierarchy3"/>
    <dgm:cxn modelId="{652331C7-8631-B24B-8B05-7377A50FF999}" type="presParOf" srcId="{F5F9E8E3-BF04-4744-8B52-84B983592B88}" destId="{04263EF0-E61B-AA41-AB22-268A5939C08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9164DD-02C7-0A46-9E1D-104300A019E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0E807299-C75B-2A4E-BEED-B26CB4270564}">
      <dgm:prSet phldrT="[Text]" custT="1"/>
      <dgm:spPr/>
      <dgm:t>
        <a:bodyPr/>
        <a:lstStyle/>
        <a:p>
          <a:r>
            <a:rPr lang="en-US" sz="2200"/>
            <a:t>Resources</a:t>
          </a:r>
        </a:p>
      </dgm:t>
    </dgm:pt>
    <dgm:pt modelId="{D8474601-2B5C-8A4D-9507-2C3198374DF5}" type="parTrans" cxnId="{8C47730F-A4E1-3547-AF7D-4711CBC725AD}">
      <dgm:prSet/>
      <dgm:spPr/>
      <dgm:t>
        <a:bodyPr/>
        <a:lstStyle/>
        <a:p>
          <a:endParaRPr lang="en-US" sz="2200"/>
        </a:p>
      </dgm:t>
    </dgm:pt>
    <dgm:pt modelId="{CC1B048F-8A41-704B-BD46-EC3A49C55135}" type="sibTrans" cxnId="{8C47730F-A4E1-3547-AF7D-4711CBC725AD}">
      <dgm:prSet/>
      <dgm:spPr/>
      <dgm:t>
        <a:bodyPr/>
        <a:lstStyle/>
        <a:p>
          <a:endParaRPr lang="en-US" sz="2200"/>
        </a:p>
      </dgm:t>
    </dgm:pt>
    <dgm:pt modelId="{46F990F2-67E2-E247-9545-1A51B93E3F1E}">
      <dgm:prSet phldrT="[Text]" custT="1"/>
      <dgm:spPr/>
      <dgm:t>
        <a:bodyPr/>
        <a:lstStyle/>
        <a:p>
          <a:r>
            <a:rPr lang="en-US" sz="2200"/>
            <a:t>Programs</a:t>
          </a:r>
        </a:p>
      </dgm:t>
    </dgm:pt>
    <dgm:pt modelId="{73BB4E55-B3C8-DA47-B40D-EA80D0CCEA64}" type="parTrans" cxnId="{B12CA5C1-DA20-8C42-9642-D48BCD4D70D6}">
      <dgm:prSet/>
      <dgm:spPr/>
      <dgm:t>
        <a:bodyPr/>
        <a:lstStyle/>
        <a:p>
          <a:endParaRPr lang="en-US" sz="2200"/>
        </a:p>
      </dgm:t>
    </dgm:pt>
    <dgm:pt modelId="{F706BA28-F757-C34F-882E-4A80209FA3DA}" type="sibTrans" cxnId="{B12CA5C1-DA20-8C42-9642-D48BCD4D70D6}">
      <dgm:prSet/>
      <dgm:spPr/>
      <dgm:t>
        <a:bodyPr/>
        <a:lstStyle/>
        <a:p>
          <a:endParaRPr lang="en-US" sz="2200"/>
        </a:p>
      </dgm:t>
    </dgm:pt>
    <dgm:pt modelId="{B686F484-F42A-0248-AFF2-A373A0E4C319}">
      <dgm:prSet phldrT="[Text]" custT="1"/>
      <dgm:spPr/>
      <dgm:t>
        <a:bodyPr/>
        <a:lstStyle/>
        <a:p>
          <a:r>
            <a:rPr lang="en-US" sz="2200"/>
            <a:t>Aids and equipment</a:t>
          </a:r>
        </a:p>
      </dgm:t>
    </dgm:pt>
    <dgm:pt modelId="{BF088A79-7A78-5F4A-AACA-DA2033CE7F54}" type="parTrans" cxnId="{F054FF55-7EB7-D745-9313-343C7DF96C39}">
      <dgm:prSet/>
      <dgm:spPr/>
      <dgm:t>
        <a:bodyPr/>
        <a:lstStyle/>
        <a:p>
          <a:endParaRPr lang="en-US" sz="2200"/>
        </a:p>
      </dgm:t>
    </dgm:pt>
    <dgm:pt modelId="{2F9CDD18-10FD-C54A-BDAE-318B80EB65BF}" type="sibTrans" cxnId="{F054FF55-7EB7-D745-9313-343C7DF96C39}">
      <dgm:prSet/>
      <dgm:spPr/>
      <dgm:t>
        <a:bodyPr/>
        <a:lstStyle/>
        <a:p>
          <a:endParaRPr lang="en-US" sz="2200"/>
        </a:p>
      </dgm:t>
    </dgm:pt>
    <dgm:pt modelId="{484AD525-2B86-9A4D-B571-B07D8A937542}">
      <dgm:prSet phldrT="[Text]" custT="1"/>
      <dgm:spPr/>
      <dgm:t>
        <a:bodyPr/>
        <a:lstStyle/>
        <a:p>
          <a:r>
            <a:rPr lang="en-US" sz="2200"/>
            <a:t>Agencies</a:t>
          </a:r>
        </a:p>
      </dgm:t>
    </dgm:pt>
    <dgm:pt modelId="{5FEF5C5D-6B65-304B-A00E-C82F232EACE1}" type="sibTrans" cxnId="{FCB9EA44-8DD0-4948-B7B0-BE8D6E633E64}">
      <dgm:prSet/>
      <dgm:spPr/>
      <dgm:t>
        <a:bodyPr/>
        <a:lstStyle/>
        <a:p>
          <a:endParaRPr lang="en-US" sz="2200"/>
        </a:p>
      </dgm:t>
    </dgm:pt>
    <dgm:pt modelId="{04FDCBE0-A2E3-B04D-8B59-D661EC0C6121}" type="parTrans" cxnId="{FCB9EA44-8DD0-4948-B7B0-BE8D6E633E64}">
      <dgm:prSet/>
      <dgm:spPr/>
      <dgm:t>
        <a:bodyPr/>
        <a:lstStyle/>
        <a:p>
          <a:endParaRPr lang="en-US" sz="2200"/>
        </a:p>
      </dgm:t>
    </dgm:pt>
    <dgm:pt modelId="{0A60E02E-D613-BB44-8298-B2A8AA7C3DD7}">
      <dgm:prSet phldrT="[Text]" custT="1"/>
      <dgm:spPr/>
      <dgm:t>
        <a:bodyPr/>
        <a:lstStyle/>
        <a:p>
          <a:r>
            <a:rPr lang="en-US" sz="2200"/>
            <a:t>Services</a:t>
          </a:r>
        </a:p>
      </dgm:t>
    </dgm:pt>
    <dgm:pt modelId="{14AFEF46-E502-F24B-A8C7-7C68C88911C1}" type="parTrans" cxnId="{905B2BF4-16CA-B543-A0F2-B446A5EE493D}">
      <dgm:prSet/>
      <dgm:spPr/>
      <dgm:t>
        <a:bodyPr/>
        <a:lstStyle/>
        <a:p>
          <a:endParaRPr lang="en-US" sz="2200"/>
        </a:p>
      </dgm:t>
    </dgm:pt>
    <dgm:pt modelId="{5E283C99-2CC5-E943-8861-BC0C9B01B3D7}" type="sibTrans" cxnId="{905B2BF4-16CA-B543-A0F2-B446A5EE493D}">
      <dgm:prSet/>
      <dgm:spPr/>
      <dgm:t>
        <a:bodyPr/>
        <a:lstStyle/>
        <a:p>
          <a:endParaRPr lang="en-US" sz="2200"/>
        </a:p>
      </dgm:t>
    </dgm:pt>
    <dgm:pt modelId="{CBB6AB3C-8080-41A6-B927-DBAA132FEF18}" type="pres">
      <dgm:prSet presAssocID="{E09164DD-02C7-0A46-9E1D-104300A019E7}" presName="Name0" presStyleCnt="0">
        <dgm:presLayoutVars>
          <dgm:dir/>
          <dgm:resizeHandles val="exact"/>
        </dgm:presLayoutVars>
      </dgm:prSet>
      <dgm:spPr/>
    </dgm:pt>
    <dgm:pt modelId="{FDFA5A2B-D5AF-4EBF-B655-7C18B5635EC7}" type="pres">
      <dgm:prSet presAssocID="{0E807299-C75B-2A4E-BEED-B26CB4270564}" presName="node" presStyleLbl="node1" presStyleIdx="0" presStyleCnt="5">
        <dgm:presLayoutVars>
          <dgm:bulletEnabled val="1"/>
        </dgm:presLayoutVars>
      </dgm:prSet>
      <dgm:spPr/>
    </dgm:pt>
    <dgm:pt modelId="{C76BF041-C02A-469E-80D7-00CC3491140A}" type="pres">
      <dgm:prSet presAssocID="{CC1B048F-8A41-704B-BD46-EC3A49C55135}" presName="sibTrans" presStyleCnt="0"/>
      <dgm:spPr/>
    </dgm:pt>
    <dgm:pt modelId="{8147A6EF-3018-46F8-9AD7-62A804040488}" type="pres">
      <dgm:prSet presAssocID="{46F990F2-67E2-E247-9545-1A51B93E3F1E}" presName="node" presStyleLbl="node1" presStyleIdx="1" presStyleCnt="5">
        <dgm:presLayoutVars>
          <dgm:bulletEnabled val="1"/>
        </dgm:presLayoutVars>
      </dgm:prSet>
      <dgm:spPr/>
    </dgm:pt>
    <dgm:pt modelId="{21CA49BB-665E-4D89-86AA-A832B728DD78}" type="pres">
      <dgm:prSet presAssocID="{F706BA28-F757-C34F-882E-4A80209FA3DA}" presName="sibTrans" presStyleCnt="0"/>
      <dgm:spPr/>
    </dgm:pt>
    <dgm:pt modelId="{12BEE45B-9525-4415-874A-B1A0359E98E0}" type="pres">
      <dgm:prSet presAssocID="{484AD525-2B86-9A4D-B571-B07D8A937542}" presName="node" presStyleLbl="node1" presStyleIdx="2" presStyleCnt="5">
        <dgm:presLayoutVars>
          <dgm:bulletEnabled val="1"/>
        </dgm:presLayoutVars>
      </dgm:prSet>
      <dgm:spPr/>
    </dgm:pt>
    <dgm:pt modelId="{28C15085-E3A6-4BE5-844F-0B79578B4857}" type="pres">
      <dgm:prSet presAssocID="{5FEF5C5D-6B65-304B-A00E-C82F232EACE1}" presName="sibTrans" presStyleCnt="0"/>
      <dgm:spPr/>
    </dgm:pt>
    <dgm:pt modelId="{A3C324A6-E664-45E0-BE45-AFEF47523692}" type="pres">
      <dgm:prSet presAssocID="{0A60E02E-D613-BB44-8298-B2A8AA7C3DD7}" presName="node" presStyleLbl="node1" presStyleIdx="3" presStyleCnt="5">
        <dgm:presLayoutVars>
          <dgm:bulletEnabled val="1"/>
        </dgm:presLayoutVars>
      </dgm:prSet>
      <dgm:spPr/>
    </dgm:pt>
    <dgm:pt modelId="{BAEE7864-7D1A-4677-AD51-8557C74DA3CE}" type="pres">
      <dgm:prSet presAssocID="{5E283C99-2CC5-E943-8861-BC0C9B01B3D7}" presName="sibTrans" presStyleCnt="0"/>
      <dgm:spPr/>
    </dgm:pt>
    <dgm:pt modelId="{1D2FD4E2-D7F5-4D5F-A990-848796ED000E}" type="pres">
      <dgm:prSet presAssocID="{B686F484-F42A-0248-AFF2-A373A0E4C319}" presName="node" presStyleLbl="node1" presStyleIdx="4" presStyleCnt="5">
        <dgm:presLayoutVars>
          <dgm:bulletEnabled val="1"/>
        </dgm:presLayoutVars>
      </dgm:prSet>
      <dgm:spPr/>
    </dgm:pt>
  </dgm:ptLst>
  <dgm:cxnLst>
    <dgm:cxn modelId="{916D2C07-76A1-43B2-8895-775E24ABD89C}" type="presOf" srcId="{484AD525-2B86-9A4D-B571-B07D8A937542}" destId="{12BEE45B-9525-4415-874A-B1A0359E98E0}" srcOrd="0" destOrd="0" presId="urn:microsoft.com/office/officeart/2005/8/layout/hList6"/>
    <dgm:cxn modelId="{8C47730F-A4E1-3547-AF7D-4711CBC725AD}" srcId="{E09164DD-02C7-0A46-9E1D-104300A019E7}" destId="{0E807299-C75B-2A4E-BEED-B26CB4270564}" srcOrd="0" destOrd="0" parTransId="{D8474601-2B5C-8A4D-9507-2C3198374DF5}" sibTransId="{CC1B048F-8A41-704B-BD46-EC3A49C55135}"/>
    <dgm:cxn modelId="{FCB9EA44-8DD0-4948-B7B0-BE8D6E633E64}" srcId="{E09164DD-02C7-0A46-9E1D-104300A019E7}" destId="{484AD525-2B86-9A4D-B571-B07D8A937542}" srcOrd="2" destOrd="0" parTransId="{04FDCBE0-A2E3-B04D-8B59-D661EC0C6121}" sibTransId="{5FEF5C5D-6B65-304B-A00E-C82F232EACE1}"/>
    <dgm:cxn modelId="{D8D91C51-1803-41CB-A1B9-D487701913C0}" type="presOf" srcId="{E09164DD-02C7-0A46-9E1D-104300A019E7}" destId="{CBB6AB3C-8080-41A6-B927-DBAA132FEF18}" srcOrd="0" destOrd="0" presId="urn:microsoft.com/office/officeart/2005/8/layout/hList6"/>
    <dgm:cxn modelId="{F054FF55-7EB7-D745-9313-343C7DF96C39}" srcId="{E09164DD-02C7-0A46-9E1D-104300A019E7}" destId="{B686F484-F42A-0248-AFF2-A373A0E4C319}" srcOrd="4" destOrd="0" parTransId="{BF088A79-7A78-5F4A-AACA-DA2033CE7F54}" sibTransId="{2F9CDD18-10FD-C54A-BDAE-318B80EB65BF}"/>
    <dgm:cxn modelId="{18025D98-2FCB-4B74-B23E-66C67D545877}" type="presOf" srcId="{0E807299-C75B-2A4E-BEED-B26CB4270564}" destId="{FDFA5A2B-D5AF-4EBF-B655-7C18B5635EC7}" srcOrd="0" destOrd="0" presId="urn:microsoft.com/office/officeart/2005/8/layout/hList6"/>
    <dgm:cxn modelId="{A5A33DB1-7CE7-466E-9005-42AD17693A7A}" type="presOf" srcId="{0A60E02E-D613-BB44-8298-B2A8AA7C3DD7}" destId="{A3C324A6-E664-45E0-BE45-AFEF47523692}" srcOrd="0" destOrd="0" presId="urn:microsoft.com/office/officeart/2005/8/layout/hList6"/>
    <dgm:cxn modelId="{B12CA5C1-DA20-8C42-9642-D48BCD4D70D6}" srcId="{E09164DD-02C7-0A46-9E1D-104300A019E7}" destId="{46F990F2-67E2-E247-9545-1A51B93E3F1E}" srcOrd="1" destOrd="0" parTransId="{73BB4E55-B3C8-DA47-B40D-EA80D0CCEA64}" sibTransId="{F706BA28-F757-C34F-882E-4A80209FA3DA}"/>
    <dgm:cxn modelId="{9EF30CE1-5F8C-4F0B-BA8C-3D717A576040}" type="presOf" srcId="{46F990F2-67E2-E247-9545-1A51B93E3F1E}" destId="{8147A6EF-3018-46F8-9AD7-62A804040488}" srcOrd="0" destOrd="0" presId="urn:microsoft.com/office/officeart/2005/8/layout/hList6"/>
    <dgm:cxn modelId="{24FF9EE3-7F5B-49CE-B178-CCAA95808A45}" type="presOf" srcId="{B686F484-F42A-0248-AFF2-A373A0E4C319}" destId="{1D2FD4E2-D7F5-4D5F-A990-848796ED000E}" srcOrd="0" destOrd="0" presId="urn:microsoft.com/office/officeart/2005/8/layout/hList6"/>
    <dgm:cxn modelId="{905B2BF4-16CA-B543-A0F2-B446A5EE493D}" srcId="{E09164DD-02C7-0A46-9E1D-104300A019E7}" destId="{0A60E02E-D613-BB44-8298-B2A8AA7C3DD7}" srcOrd="3" destOrd="0" parTransId="{14AFEF46-E502-F24B-A8C7-7C68C88911C1}" sibTransId="{5E283C99-2CC5-E943-8861-BC0C9B01B3D7}"/>
    <dgm:cxn modelId="{5E391138-8229-41DD-9450-26D5A1E72B71}" type="presParOf" srcId="{CBB6AB3C-8080-41A6-B927-DBAA132FEF18}" destId="{FDFA5A2B-D5AF-4EBF-B655-7C18B5635EC7}" srcOrd="0" destOrd="0" presId="urn:microsoft.com/office/officeart/2005/8/layout/hList6"/>
    <dgm:cxn modelId="{5CA1F5CC-1434-432C-94AD-67E3196DBB77}" type="presParOf" srcId="{CBB6AB3C-8080-41A6-B927-DBAA132FEF18}" destId="{C76BF041-C02A-469E-80D7-00CC3491140A}" srcOrd="1" destOrd="0" presId="urn:microsoft.com/office/officeart/2005/8/layout/hList6"/>
    <dgm:cxn modelId="{51F618DC-9D02-42A0-8596-27DCC59FFCEE}" type="presParOf" srcId="{CBB6AB3C-8080-41A6-B927-DBAA132FEF18}" destId="{8147A6EF-3018-46F8-9AD7-62A804040488}" srcOrd="2" destOrd="0" presId="urn:microsoft.com/office/officeart/2005/8/layout/hList6"/>
    <dgm:cxn modelId="{397CD30B-EC75-462D-ABCC-D6D0344CA932}" type="presParOf" srcId="{CBB6AB3C-8080-41A6-B927-DBAA132FEF18}" destId="{21CA49BB-665E-4D89-86AA-A832B728DD78}" srcOrd="3" destOrd="0" presId="urn:microsoft.com/office/officeart/2005/8/layout/hList6"/>
    <dgm:cxn modelId="{A9627CCF-5B1F-42E4-B35F-7349FF009521}" type="presParOf" srcId="{CBB6AB3C-8080-41A6-B927-DBAA132FEF18}" destId="{12BEE45B-9525-4415-874A-B1A0359E98E0}" srcOrd="4" destOrd="0" presId="urn:microsoft.com/office/officeart/2005/8/layout/hList6"/>
    <dgm:cxn modelId="{1EE8141F-A13B-4623-8990-6144DCD93453}" type="presParOf" srcId="{CBB6AB3C-8080-41A6-B927-DBAA132FEF18}" destId="{28C15085-E3A6-4BE5-844F-0B79578B4857}" srcOrd="5" destOrd="0" presId="urn:microsoft.com/office/officeart/2005/8/layout/hList6"/>
    <dgm:cxn modelId="{F3A8E21C-5B3A-4BFB-AD4B-52C4EAE60657}" type="presParOf" srcId="{CBB6AB3C-8080-41A6-B927-DBAA132FEF18}" destId="{A3C324A6-E664-45E0-BE45-AFEF47523692}" srcOrd="6" destOrd="0" presId="urn:microsoft.com/office/officeart/2005/8/layout/hList6"/>
    <dgm:cxn modelId="{FE1687F7-559C-46C0-A7F2-A08FE2BB43D3}" type="presParOf" srcId="{CBB6AB3C-8080-41A6-B927-DBAA132FEF18}" destId="{BAEE7864-7D1A-4677-AD51-8557C74DA3CE}" srcOrd="7" destOrd="0" presId="urn:microsoft.com/office/officeart/2005/8/layout/hList6"/>
    <dgm:cxn modelId="{A17F980B-89F2-4312-990F-FD7D7BA49A09}" type="presParOf" srcId="{CBB6AB3C-8080-41A6-B927-DBAA132FEF18}" destId="{1D2FD4E2-D7F5-4D5F-A990-848796ED000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324498-9A54-C84D-89F4-87E9339AEE1F}"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US"/>
        </a:p>
      </dgm:t>
    </dgm:pt>
    <dgm:pt modelId="{E3B4F097-13E0-A64A-8F8E-E77BD9217E11}">
      <dgm:prSet phldrT="[Text]" custT="1"/>
      <dgm:spPr/>
      <dgm:t>
        <a:bodyPr/>
        <a:lstStyle/>
        <a:p>
          <a:pPr>
            <a:buSzPts val="1200"/>
            <a:buFont typeface="Wingdings" pitchFamily="2" charset="2"/>
            <a:buChar char=""/>
          </a:pPr>
          <a:r>
            <a:rPr lang="en-AU" sz="2000" b="1" dirty="0">
              <a:solidFill>
                <a:schemeClr val="tx1">
                  <a:lumMod val="75000"/>
                  <a:lumOff val="25000"/>
                </a:schemeClr>
              </a:solidFill>
            </a:rPr>
            <a:t>Sporting Groups</a:t>
          </a:r>
          <a:endParaRPr lang="en-US" sz="2000" dirty="0">
            <a:solidFill>
              <a:schemeClr val="tx1">
                <a:lumMod val="75000"/>
                <a:lumOff val="25000"/>
              </a:schemeClr>
            </a:solidFill>
          </a:endParaRPr>
        </a:p>
      </dgm:t>
    </dgm:pt>
    <dgm:pt modelId="{BCA25B23-C39F-BA4F-B9D0-FA6A61BCE349}" type="parTrans" cxnId="{0AA7B857-C156-E04A-ADD8-ECBCB31FD77D}">
      <dgm:prSet/>
      <dgm:spPr/>
      <dgm:t>
        <a:bodyPr/>
        <a:lstStyle/>
        <a:p>
          <a:endParaRPr lang="en-US" sz="2000"/>
        </a:p>
      </dgm:t>
    </dgm:pt>
    <dgm:pt modelId="{CBC977AC-DE55-3543-A087-4672B619CA59}" type="sibTrans" cxnId="{0AA7B857-C156-E04A-ADD8-ECBCB31FD77D}">
      <dgm:prSet/>
      <dgm:spPr/>
      <dgm:t>
        <a:bodyPr/>
        <a:lstStyle/>
        <a:p>
          <a:endParaRPr lang="en-US" sz="2000"/>
        </a:p>
      </dgm:t>
    </dgm:pt>
    <dgm:pt modelId="{7F84230B-F097-7448-9C9C-325A7AEB81E2}">
      <dgm:prSet custT="1"/>
      <dgm:spPr/>
      <dgm:t>
        <a:bodyPr/>
        <a:lstStyle/>
        <a:p>
          <a:r>
            <a:rPr lang="en-AU" sz="2000" dirty="0"/>
            <a:t>Groups that hold activities oriented towards sports, such as soccer, basketball, swimming, etc.</a:t>
          </a:r>
          <a:endParaRPr lang="en-PH" sz="2000" dirty="0"/>
        </a:p>
      </dgm:t>
    </dgm:pt>
    <dgm:pt modelId="{127C8FDF-88EE-DA4E-86B7-B95E35EFA9F8}" type="parTrans" cxnId="{254718D5-56E7-8843-97B1-1BA9AFD70EEE}">
      <dgm:prSet/>
      <dgm:spPr/>
      <dgm:t>
        <a:bodyPr/>
        <a:lstStyle/>
        <a:p>
          <a:endParaRPr lang="en-US" sz="2000"/>
        </a:p>
      </dgm:t>
    </dgm:pt>
    <dgm:pt modelId="{6A92A501-218D-5749-9344-6F2DD6C829BE}" type="sibTrans" cxnId="{254718D5-56E7-8843-97B1-1BA9AFD70EEE}">
      <dgm:prSet/>
      <dgm:spPr/>
      <dgm:t>
        <a:bodyPr/>
        <a:lstStyle/>
        <a:p>
          <a:endParaRPr lang="en-US" sz="2000"/>
        </a:p>
      </dgm:t>
    </dgm:pt>
    <dgm:pt modelId="{DAB0BF23-07F1-AB43-8F3E-D8584B6D7F79}">
      <dgm:prSet custT="1"/>
      <dgm:spPr/>
      <dgm:t>
        <a:bodyPr/>
        <a:lstStyle/>
        <a:p>
          <a:pPr>
            <a:buSzPts val="1200"/>
            <a:buFont typeface="Wingdings" pitchFamily="2" charset="2"/>
            <a:buChar char=""/>
          </a:pPr>
          <a:r>
            <a:rPr lang="en-AU" sz="2000" b="1" dirty="0">
              <a:solidFill>
                <a:schemeClr val="tx1">
                  <a:lumMod val="75000"/>
                  <a:lumOff val="25000"/>
                </a:schemeClr>
              </a:solidFill>
            </a:rPr>
            <a:t>Cultural Groups </a:t>
          </a:r>
          <a:endParaRPr lang="en-PH" sz="2000" dirty="0">
            <a:solidFill>
              <a:schemeClr val="tx1">
                <a:lumMod val="75000"/>
                <a:lumOff val="25000"/>
              </a:schemeClr>
            </a:solidFill>
          </a:endParaRPr>
        </a:p>
      </dgm:t>
    </dgm:pt>
    <dgm:pt modelId="{BB51E054-C69F-9C4A-BE49-34E00B9CD413}" type="parTrans" cxnId="{E0AC360A-9164-7C41-A523-37A4BAD04F42}">
      <dgm:prSet/>
      <dgm:spPr/>
      <dgm:t>
        <a:bodyPr/>
        <a:lstStyle/>
        <a:p>
          <a:endParaRPr lang="en-US" sz="2000"/>
        </a:p>
      </dgm:t>
    </dgm:pt>
    <dgm:pt modelId="{49E38E2F-FEC5-4F4C-80E2-BC3C525A42D4}" type="sibTrans" cxnId="{E0AC360A-9164-7C41-A523-37A4BAD04F42}">
      <dgm:prSet/>
      <dgm:spPr/>
      <dgm:t>
        <a:bodyPr/>
        <a:lstStyle/>
        <a:p>
          <a:endParaRPr lang="en-US" sz="2000"/>
        </a:p>
      </dgm:t>
    </dgm:pt>
    <dgm:pt modelId="{185B8412-0BFB-4242-9B12-CD2B34ADD792}">
      <dgm:prSet custT="1"/>
      <dgm:spPr/>
      <dgm:t>
        <a:bodyPr/>
        <a:lstStyle/>
        <a:p>
          <a:r>
            <a:rPr lang="en-AU" sz="2000" dirty="0"/>
            <a:t>Groups that hold activities oriented towards supporting and connecting people of a certain culture.</a:t>
          </a:r>
          <a:endParaRPr lang="en-PH" sz="2000" dirty="0"/>
        </a:p>
      </dgm:t>
    </dgm:pt>
    <dgm:pt modelId="{D0802609-8C51-F241-90C9-0211926A0CB9}" type="parTrans" cxnId="{03F67F7F-44D1-5A43-8735-5E25744AE8E8}">
      <dgm:prSet/>
      <dgm:spPr/>
      <dgm:t>
        <a:bodyPr/>
        <a:lstStyle/>
        <a:p>
          <a:endParaRPr lang="en-US" sz="2000"/>
        </a:p>
      </dgm:t>
    </dgm:pt>
    <dgm:pt modelId="{EB3CE0B1-1F45-3F47-A3E0-DCD36AE03E7B}" type="sibTrans" cxnId="{03F67F7F-44D1-5A43-8735-5E25744AE8E8}">
      <dgm:prSet/>
      <dgm:spPr/>
      <dgm:t>
        <a:bodyPr/>
        <a:lstStyle/>
        <a:p>
          <a:endParaRPr lang="en-US" sz="2000"/>
        </a:p>
      </dgm:t>
    </dgm:pt>
    <dgm:pt modelId="{5F63CC18-0E2B-3D4F-B6CE-AAAE4D75917B}">
      <dgm:prSet custT="1"/>
      <dgm:spPr/>
      <dgm:t>
        <a:bodyPr/>
        <a:lstStyle/>
        <a:p>
          <a:pPr>
            <a:buSzPts val="1200"/>
            <a:buFont typeface="Wingdings" pitchFamily="2" charset="2"/>
            <a:buChar char=""/>
          </a:pPr>
          <a:r>
            <a:rPr lang="en-AU" sz="2000" b="1" dirty="0">
              <a:solidFill>
                <a:schemeClr val="tx1">
                  <a:lumMod val="75000"/>
                  <a:lumOff val="25000"/>
                </a:schemeClr>
              </a:solidFill>
            </a:rPr>
            <a:t>Specific-Interest Groups</a:t>
          </a:r>
          <a:endParaRPr lang="en-PH" sz="2000" dirty="0">
            <a:solidFill>
              <a:schemeClr val="tx1">
                <a:lumMod val="75000"/>
                <a:lumOff val="25000"/>
              </a:schemeClr>
            </a:solidFill>
          </a:endParaRPr>
        </a:p>
      </dgm:t>
    </dgm:pt>
    <dgm:pt modelId="{6C50D04A-D97E-4A4D-A6A8-40499F180E7B}" type="parTrans" cxnId="{23A508D6-0F5A-A446-AF5A-718F1F46035B}">
      <dgm:prSet/>
      <dgm:spPr/>
      <dgm:t>
        <a:bodyPr/>
        <a:lstStyle/>
        <a:p>
          <a:endParaRPr lang="en-US" sz="2000"/>
        </a:p>
      </dgm:t>
    </dgm:pt>
    <dgm:pt modelId="{CBB9A23F-E4F3-664A-9663-EBA526EF33FC}" type="sibTrans" cxnId="{23A508D6-0F5A-A446-AF5A-718F1F46035B}">
      <dgm:prSet/>
      <dgm:spPr/>
      <dgm:t>
        <a:bodyPr/>
        <a:lstStyle/>
        <a:p>
          <a:endParaRPr lang="en-US" sz="2000"/>
        </a:p>
      </dgm:t>
    </dgm:pt>
    <dgm:pt modelId="{5FCB4770-468C-0D49-810A-8F2FC7A35329}">
      <dgm:prSet custT="1"/>
      <dgm:spPr/>
      <dgm:t>
        <a:bodyPr/>
        <a:lstStyle/>
        <a:p>
          <a:pPr>
            <a:buSzPts val="1200"/>
            <a:buFont typeface="Wingdings" pitchFamily="2" charset="2"/>
            <a:buChar char=""/>
          </a:pPr>
          <a:r>
            <a:rPr lang="en-PH" sz="2000"/>
            <a:t>Groups that hold activities oriented towards catering to certain interests, such as reading, music, etc.</a:t>
          </a:r>
        </a:p>
      </dgm:t>
    </dgm:pt>
    <dgm:pt modelId="{52FA018D-78CD-6B4D-B706-CA5CA9276586}" type="parTrans" cxnId="{7FEAE754-027E-864E-AF87-FFF77433BF72}">
      <dgm:prSet/>
      <dgm:spPr/>
      <dgm:t>
        <a:bodyPr/>
        <a:lstStyle/>
        <a:p>
          <a:endParaRPr lang="en-US" sz="2000"/>
        </a:p>
      </dgm:t>
    </dgm:pt>
    <dgm:pt modelId="{0B5A9B34-55ED-8144-B517-90BBC9AD72A2}" type="sibTrans" cxnId="{7FEAE754-027E-864E-AF87-FFF77433BF72}">
      <dgm:prSet/>
      <dgm:spPr/>
      <dgm:t>
        <a:bodyPr/>
        <a:lstStyle/>
        <a:p>
          <a:endParaRPr lang="en-US" sz="2000"/>
        </a:p>
      </dgm:t>
    </dgm:pt>
    <dgm:pt modelId="{5087565F-784B-FB41-98C9-C339AD45255C}" type="pres">
      <dgm:prSet presAssocID="{42324498-9A54-C84D-89F4-87E9339AEE1F}" presName="theList" presStyleCnt="0">
        <dgm:presLayoutVars>
          <dgm:dir/>
          <dgm:animLvl val="lvl"/>
          <dgm:resizeHandles val="exact"/>
        </dgm:presLayoutVars>
      </dgm:prSet>
      <dgm:spPr/>
    </dgm:pt>
    <dgm:pt modelId="{3BF3D4A5-C08B-9145-8E56-B2AE9359D310}" type="pres">
      <dgm:prSet presAssocID="{E3B4F097-13E0-A64A-8F8E-E77BD9217E11}" presName="compNode" presStyleCnt="0"/>
      <dgm:spPr/>
    </dgm:pt>
    <dgm:pt modelId="{42100644-B2B2-7B44-B16C-295EAF4918B3}" type="pres">
      <dgm:prSet presAssocID="{E3B4F097-13E0-A64A-8F8E-E77BD9217E11}" presName="aNode" presStyleLbl="bgShp" presStyleIdx="0" presStyleCnt="3"/>
      <dgm:spPr/>
    </dgm:pt>
    <dgm:pt modelId="{A080B9B6-7D35-C14B-8E39-A1B327999A10}" type="pres">
      <dgm:prSet presAssocID="{E3B4F097-13E0-A64A-8F8E-E77BD9217E11}" presName="textNode" presStyleLbl="bgShp" presStyleIdx="0" presStyleCnt="3"/>
      <dgm:spPr/>
    </dgm:pt>
    <dgm:pt modelId="{500307C7-0A59-5E4C-9C52-6DEB57EE3A9B}" type="pres">
      <dgm:prSet presAssocID="{E3B4F097-13E0-A64A-8F8E-E77BD9217E11}" presName="compChildNode" presStyleCnt="0"/>
      <dgm:spPr/>
    </dgm:pt>
    <dgm:pt modelId="{A49F58FD-78F9-434C-8037-F38D628F9A53}" type="pres">
      <dgm:prSet presAssocID="{E3B4F097-13E0-A64A-8F8E-E77BD9217E11}" presName="theInnerList" presStyleCnt="0"/>
      <dgm:spPr/>
    </dgm:pt>
    <dgm:pt modelId="{FDED82B6-4581-214B-87CD-062D91ECD2F2}" type="pres">
      <dgm:prSet presAssocID="{7F84230B-F097-7448-9C9C-325A7AEB81E2}" presName="childNode" presStyleLbl="node1" presStyleIdx="0" presStyleCnt="3" custScaleX="104313">
        <dgm:presLayoutVars>
          <dgm:bulletEnabled val="1"/>
        </dgm:presLayoutVars>
      </dgm:prSet>
      <dgm:spPr/>
    </dgm:pt>
    <dgm:pt modelId="{2EBE8E1A-78C6-E14B-AD49-BDC9C9E7724B}" type="pres">
      <dgm:prSet presAssocID="{E3B4F097-13E0-A64A-8F8E-E77BD9217E11}" presName="aSpace" presStyleCnt="0"/>
      <dgm:spPr/>
    </dgm:pt>
    <dgm:pt modelId="{B80CFB28-BBE6-6741-B5EC-106D704C5B6B}" type="pres">
      <dgm:prSet presAssocID="{DAB0BF23-07F1-AB43-8F3E-D8584B6D7F79}" presName="compNode" presStyleCnt="0"/>
      <dgm:spPr/>
    </dgm:pt>
    <dgm:pt modelId="{D00463E6-327E-E046-8AF7-BDA3349E2BA9}" type="pres">
      <dgm:prSet presAssocID="{DAB0BF23-07F1-AB43-8F3E-D8584B6D7F79}" presName="aNode" presStyleLbl="bgShp" presStyleIdx="1" presStyleCnt="3"/>
      <dgm:spPr/>
    </dgm:pt>
    <dgm:pt modelId="{A0BFD186-DAA1-C542-9454-C29E486E252A}" type="pres">
      <dgm:prSet presAssocID="{DAB0BF23-07F1-AB43-8F3E-D8584B6D7F79}" presName="textNode" presStyleLbl="bgShp" presStyleIdx="1" presStyleCnt="3"/>
      <dgm:spPr/>
    </dgm:pt>
    <dgm:pt modelId="{010494E3-9418-C148-8A67-1944F29C0CB0}" type="pres">
      <dgm:prSet presAssocID="{DAB0BF23-07F1-AB43-8F3E-D8584B6D7F79}" presName="compChildNode" presStyleCnt="0"/>
      <dgm:spPr/>
    </dgm:pt>
    <dgm:pt modelId="{9541C3DC-877D-794B-A7BC-DA4B183A7897}" type="pres">
      <dgm:prSet presAssocID="{DAB0BF23-07F1-AB43-8F3E-D8584B6D7F79}" presName="theInnerList" presStyleCnt="0"/>
      <dgm:spPr/>
    </dgm:pt>
    <dgm:pt modelId="{33455487-BDEF-D440-A72B-5F034C0C2D38}" type="pres">
      <dgm:prSet presAssocID="{185B8412-0BFB-4242-9B12-CD2B34ADD792}" presName="childNode" presStyleLbl="node1" presStyleIdx="1" presStyleCnt="3" custScaleX="104313">
        <dgm:presLayoutVars>
          <dgm:bulletEnabled val="1"/>
        </dgm:presLayoutVars>
      </dgm:prSet>
      <dgm:spPr/>
    </dgm:pt>
    <dgm:pt modelId="{0EBEB7A8-D09C-5B41-8FA5-F5C3332144AE}" type="pres">
      <dgm:prSet presAssocID="{DAB0BF23-07F1-AB43-8F3E-D8584B6D7F79}" presName="aSpace" presStyleCnt="0"/>
      <dgm:spPr/>
    </dgm:pt>
    <dgm:pt modelId="{FE27744F-221B-6144-B82A-4EDAC7EB2A43}" type="pres">
      <dgm:prSet presAssocID="{5F63CC18-0E2B-3D4F-B6CE-AAAE4D75917B}" presName="compNode" presStyleCnt="0"/>
      <dgm:spPr/>
    </dgm:pt>
    <dgm:pt modelId="{E3C4BBB8-0C09-AA47-AAD1-099D33F72B27}" type="pres">
      <dgm:prSet presAssocID="{5F63CC18-0E2B-3D4F-B6CE-AAAE4D75917B}" presName="aNode" presStyleLbl="bgShp" presStyleIdx="2" presStyleCnt="3"/>
      <dgm:spPr/>
    </dgm:pt>
    <dgm:pt modelId="{A0ED29F7-35E2-1349-9641-ADF1B1B54A81}" type="pres">
      <dgm:prSet presAssocID="{5F63CC18-0E2B-3D4F-B6CE-AAAE4D75917B}" presName="textNode" presStyleLbl="bgShp" presStyleIdx="2" presStyleCnt="3"/>
      <dgm:spPr/>
    </dgm:pt>
    <dgm:pt modelId="{EC65B925-9597-7D4D-B5D5-BB8DF333F13E}" type="pres">
      <dgm:prSet presAssocID="{5F63CC18-0E2B-3D4F-B6CE-AAAE4D75917B}" presName="compChildNode" presStyleCnt="0"/>
      <dgm:spPr/>
    </dgm:pt>
    <dgm:pt modelId="{528CE77C-F655-4746-B1DF-1390CE50931D}" type="pres">
      <dgm:prSet presAssocID="{5F63CC18-0E2B-3D4F-B6CE-AAAE4D75917B}" presName="theInnerList" presStyleCnt="0"/>
      <dgm:spPr/>
    </dgm:pt>
    <dgm:pt modelId="{6A2AAE5D-F91C-F94F-BBEF-E19F163A1602}" type="pres">
      <dgm:prSet presAssocID="{5FCB4770-468C-0D49-810A-8F2FC7A35329}" presName="childNode" presStyleLbl="node1" presStyleIdx="2" presStyleCnt="3" custScaleX="104313">
        <dgm:presLayoutVars>
          <dgm:bulletEnabled val="1"/>
        </dgm:presLayoutVars>
      </dgm:prSet>
      <dgm:spPr/>
    </dgm:pt>
  </dgm:ptLst>
  <dgm:cxnLst>
    <dgm:cxn modelId="{E0AC360A-9164-7C41-A523-37A4BAD04F42}" srcId="{42324498-9A54-C84D-89F4-87E9339AEE1F}" destId="{DAB0BF23-07F1-AB43-8F3E-D8584B6D7F79}" srcOrd="1" destOrd="0" parTransId="{BB51E054-C69F-9C4A-BE49-34E00B9CD413}" sibTransId="{49E38E2F-FEC5-4F4C-80E2-BC3C525A42D4}"/>
    <dgm:cxn modelId="{96F81B16-8E8B-2F4D-9963-57F63B86EA14}" type="presOf" srcId="{5F63CC18-0E2B-3D4F-B6CE-AAAE4D75917B}" destId="{E3C4BBB8-0C09-AA47-AAD1-099D33F72B27}" srcOrd="0" destOrd="0" presId="urn:microsoft.com/office/officeart/2005/8/layout/lProcess2"/>
    <dgm:cxn modelId="{CF8EED1D-CC0D-2446-85D5-F060E0A5EC40}" type="presOf" srcId="{5F63CC18-0E2B-3D4F-B6CE-AAAE4D75917B}" destId="{A0ED29F7-35E2-1349-9641-ADF1B1B54A81}" srcOrd="1" destOrd="0" presId="urn:microsoft.com/office/officeart/2005/8/layout/lProcess2"/>
    <dgm:cxn modelId="{85CB473C-D2E1-FE4F-B9FA-0E6C30E95501}" type="presOf" srcId="{DAB0BF23-07F1-AB43-8F3E-D8584B6D7F79}" destId="{A0BFD186-DAA1-C542-9454-C29E486E252A}" srcOrd="1" destOrd="0" presId="urn:microsoft.com/office/officeart/2005/8/layout/lProcess2"/>
    <dgm:cxn modelId="{D8469669-5203-4448-BD59-33B835364688}" type="presOf" srcId="{7F84230B-F097-7448-9C9C-325A7AEB81E2}" destId="{FDED82B6-4581-214B-87CD-062D91ECD2F2}" srcOrd="0" destOrd="0" presId="urn:microsoft.com/office/officeart/2005/8/layout/lProcess2"/>
    <dgm:cxn modelId="{7FEAE754-027E-864E-AF87-FFF77433BF72}" srcId="{5F63CC18-0E2B-3D4F-B6CE-AAAE4D75917B}" destId="{5FCB4770-468C-0D49-810A-8F2FC7A35329}" srcOrd="0" destOrd="0" parTransId="{52FA018D-78CD-6B4D-B706-CA5CA9276586}" sibTransId="{0B5A9B34-55ED-8144-B517-90BBC9AD72A2}"/>
    <dgm:cxn modelId="{0AA7B857-C156-E04A-ADD8-ECBCB31FD77D}" srcId="{42324498-9A54-C84D-89F4-87E9339AEE1F}" destId="{E3B4F097-13E0-A64A-8F8E-E77BD9217E11}" srcOrd="0" destOrd="0" parTransId="{BCA25B23-C39F-BA4F-B9D0-FA6A61BCE349}" sibTransId="{CBC977AC-DE55-3543-A087-4672B619CA59}"/>
    <dgm:cxn modelId="{05B2B67E-0431-2045-B16C-D96D92450A9C}" type="presOf" srcId="{E3B4F097-13E0-A64A-8F8E-E77BD9217E11}" destId="{A080B9B6-7D35-C14B-8E39-A1B327999A10}" srcOrd="1" destOrd="0" presId="urn:microsoft.com/office/officeart/2005/8/layout/lProcess2"/>
    <dgm:cxn modelId="{03F67F7F-44D1-5A43-8735-5E25744AE8E8}" srcId="{DAB0BF23-07F1-AB43-8F3E-D8584B6D7F79}" destId="{185B8412-0BFB-4242-9B12-CD2B34ADD792}" srcOrd="0" destOrd="0" parTransId="{D0802609-8C51-F241-90C9-0211926A0CB9}" sibTransId="{EB3CE0B1-1F45-3F47-A3E0-DCD36AE03E7B}"/>
    <dgm:cxn modelId="{B7C1D483-D5ED-854A-B6B6-3B367045DF13}" type="presOf" srcId="{5FCB4770-468C-0D49-810A-8F2FC7A35329}" destId="{6A2AAE5D-F91C-F94F-BBEF-E19F163A1602}" srcOrd="0" destOrd="0" presId="urn:microsoft.com/office/officeart/2005/8/layout/lProcess2"/>
    <dgm:cxn modelId="{5E643C90-ECC3-504A-9477-A96DC6F5C8BB}" type="presOf" srcId="{DAB0BF23-07F1-AB43-8F3E-D8584B6D7F79}" destId="{D00463E6-327E-E046-8AF7-BDA3349E2BA9}" srcOrd="0" destOrd="0" presId="urn:microsoft.com/office/officeart/2005/8/layout/lProcess2"/>
    <dgm:cxn modelId="{9CA150AD-745D-FA46-93A7-8EC4AEE85DFA}" type="presOf" srcId="{185B8412-0BFB-4242-9B12-CD2B34ADD792}" destId="{33455487-BDEF-D440-A72B-5F034C0C2D38}" srcOrd="0" destOrd="0" presId="urn:microsoft.com/office/officeart/2005/8/layout/lProcess2"/>
    <dgm:cxn modelId="{AD1275D0-028A-7B49-9821-C7C6C0C6DC3B}" type="presOf" srcId="{E3B4F097-13E0-A64A-8F8E-E77BD9217E11}" destId="{42100644-B2B2-7B44-B16C-295EAF4918B3}" srcOrd="0" destOrd="0" presId="urn:microsoft.com/office/officeart/2005/8/layout/lProcess2"/>
    <dgm:cxn modelId="{254718D5-56E7-8843-97B1-1BA9AFD70EEE}" srcId="{E3B4F097-13E0-A64A-8F8E-E77BD9217E11}" destId="{7F84230B-F097-7448-9C9C-325A7AEB81E2}" srcOrd="0" destOrd="0" parTransId="{127C8FDF-88EE-DA4E-86B7-B95E35EFA9F8}" sibTransId="{6A92A501-218D-5749-9344-6F2DD6C829BE}"/>
    <dgm:cxn modelId="{23A508D6-0F5A-A446-AF5A-718F1F46035B}" srcId="{42324498-9A54-C84D-89F4-87E9339AEE1F}" destId="{5F63CC18-0E2B-3D4F-B6CE-AAAE4D75917B}" srcOrd="2" destOrd="0" parTransId="{6C50D04A-D97E-4A4D-A6A8-40499F180E7B}" sibTransId="{CBB9A23F-E4F3-664A-9663-EBA526EF33FC}"/>
    <dgm:cxn modelId="{06AE60EE-CEF4-B541-AC12-249776D2A1AF}" type="presOf" srcId="{42324498-9A54-C84D-89F4-87E9339AEE1F}" destId="{5087565F-784B-FB41-98C9-C339AD45255C}" srcOrd="0" destOrd="0" presId="urn:microsoft.com/office/officeart/2005/8/layout/lProcess2"/>
    <dgm:cxn modelId="{A2F39A52-1C44-044D-B3F2-C5423F392BB4}" type="presParOf" srcId="{5087565F-784B-FB41-98C9-C339AD45255C}" destId="{3BF3D4A5-C08B-9145-8E56-B2AE9359D310}" srcOrd="0" destOrd="0" presId="urn:microsoft.com/office/officeart/2005/8/layout/lProcess2"/>
    <dgm:cxn modelId="{A03F1635-CDEC-F24B-B933-363FB48B6448}" type="presParOf" srcId="{3BF3D4A5-C08B-9145-8E56-B2AE9359D310}" destId="{42100644-B2B2-7B44-B16C-295EAF4918B3}" srcOrd="0" destOrd="0" presId="urn:microsoft.com/office/officeart/2005/8/layout/lProcess2"/>
    <dgm:cxn modelId="{F39549D7-578B-ED45-9C64-201DA8094413}" type="presParOf" srcId="{3BF3D4A5-C08B-9145-8E56-B2AE9359D310}" destId="{A080B9B6-7D35-C14B-8E39-A1B327999A10}" srcOrd="1" destOrd="0" presId="urn:microsoft.com/office/officeart/2005/8/layout/lProcess2"/>
    <dgm:cxn modelId="{5B8475CF-A817-CB40-A53C-7DE963C5326A}" type="presParOf" srcId="{3BF3D4A5-C08B-9145-8E56-B2AE9359D310}" destId="{500307C7-0A59-5E4C-9C52-6DEB57EE3A9B}" srcOrd="2" destOrd="0" presId="urn:microsoft.com/office/officeart/2005/8/layout/lProcess2"/>
    <dgm:cxn modelId="{98C9F350-AD46-FA41-AA93-D1C3A056D7E4}" type="presParOf" srcId="{500307C7-0A59-5E4C-9C52-6DEB57EE3A9B}" destId="{A49F58FD-78F9-434C-8037-F38D628F9A53}" srcOrd="0" destOrd="0" presId="urn:microsoft.com/office/officeart/2005/8/layout/lProcess2"/>
    <dgm:cxn modelId="{A0848AB7-14B2-D044-B6A0-D16C985E4C54}" type="presParOf" srcId="{A49F58FD-78F9-434C-8037-F38D628F9A53}" destId="{FDED82B6-4581-214B-87CD-062D91ECD2F2}" srcOrd="0" destOrd="0" presId="urn:microsoft.com/office/officeart/2005/8/layout/lProcess2"/>
    <dgm:cxn modelId="{53567313-8CBF-3949-841C-70F6DD68EC69}" type="presParOf" srcId="{5087565F-784B-FB41-98C9-C339AD45255C}" destId="{2EBE8E1A-78C6-E14B-AD49-BDC9C9E7724B}" srcOrd="1" destOrd="0" presId="urn:microsoft.com/office/officeart/2005/8/layout/lProcess2"/>
    <dgm:cxn modelId="{8053EB75-8B12-0F42-BBCD-9481C836B0D3}" type="presParOf" srcId="{5087565F-784B-FB41-98C9-C339AD45255C}" destId="{B80CFB28-BBE6-6741-B5EC-106D704C5B6B}" srcOrd="2" destOrd="0" presId="urn:microsoft.com/office/officeart/2005/8/layout/lProcess2"/>
    <dgm:cxn modelId="{9C1FD1B3-B6D7-534A-9C42-3F211AB61021}" type="presParOf" srcId="{B80CFB28-BBE6-6741-B5EC-106D704C5B6B}" destId="{D00463E6-327E-E046-8AF7-BDA3349E2BA9}" srcOrd="0" destOrd="0" presId="urn:microsoft.com/office/officeart/2005/8/layout/lProcess2"/>
    <dgm:cxn modelId="{9C77BACD-90D0-5648-8736-22042F8A3F1B}" type="presParOf" srcId="{B80CFB28-BBE6-6741-B5EC-106D704C5B6B}" destId="{A0BFD186-DAA1-C542-9454-C29E486E252A}" srcOrd="1" destOrd="0" presId="urn:microsoft.com/office/officeart/2005/8/layout/lProcess2"/>
    <dgm:cxn modelId="{B93AA984-95A8-B344-9622-BF05655DC972}" type="presParOf" srcId="{B80CFB28-BBE6-6741-B5EC-106D704C5B6B}" destId="{010494E3-9418-C148-8A67-1944F29C0CB0}" srcOrd="2" destOrd="0" presId="urn:microsoft.com/office/officeart/2005/8/layout/lProcess2"/>
    <dgm:cxn modelId="{19CAF8C4-81F4-F343-8534-475A789B2A87}" type="presParOf" srcId="{010494E3-9418-C148-8A67-1944F29C0CB0}" destId="{9541C3DC-877D-794B-A7BC-DA4B183A7897}" srcOrd="0" destOrd="0" presId="urn:microsoft.com/office/officeart/2005/8/layout/lProcess2"/>
    <dgm:cxn modelId="{14C36FE9-D627-F549-A000-D9874B974DEA}" type="presParOf" srcId="{9541C3DC-877D-794B-A7BC-DA4B183A7897}" destId="{33455487-BDEF-D440-A72B-5F034C0C2D38}" srcOrd="0" destOrd="0" presId="urn:microsoft.com/office/officeart/2005/8/layout/lProcess2"/>
    <dgm:cxn modelId="{C414BAFF-EB98-F343-B8CF-51D721A42513}" type="presParOf" srcId="{5087565F-784B-FB41-98C9-C339AD45255C}" destId="{0EBEB7A8-D09C-5B41-8FA5-F5C3332144AE}" srcOrd="3" destOrd="0" presId="urn:microsoft.com/office/officeart/2005/8/layout/lProcess2"/>
    <dgm:cxn modelId="{9379CFF8-B2CB-474D-BEF9-DF30A1297E57}" type="presParOf" srcId="{5087565F-784B-FB41-98C9-C339AD45255C}" destId="{FE27744F-221B-6144-B82A-4EDAC7EB2A43}" srcOrd="4" destOrd="0" presId="urn:microsoft.com/office/officeart/2005/8/layout/lProcess2"/>
    <dgm:cxn modelId="{42FAA522-71D5-7F41-9926-95EBDC2BCB6B}" type="presParOf" srcId="{FE27744F-221B-6144-B82A-4EDAC7EB2A43}" destId="{E3C4BBB8-0C09-AA47-AAD1-099D33F72B27}" srcOrd="0" destOrd="0" presId="urn:microsoft.com/office/officeart/2005/8/layout/lProcess2"/>
    <dgm:cxn modelId="{F6FF5CAE-F018-7C40-A8A4-5A6A2C06C511}" type="presParOf" srcId="{FE27744F-221B-6144-B82A-4EDAC7EB2A43}" destId="{A0ED29F7-35E2-1349-9641-ADF1B1B54A81}" srcOrd="1" destOrd="0" presId="urn:microsoft.com/office/officeart/2005/8/layout/lProcess2"/>
    <dgm:cxn modelId="{597B56D3-599B-2D4A-A0D7-471B636440EB}" type="presParOf" srcId="{FE27744F-221B-6144-B82A-4EDAC7EB2A43}" destId="{EC65B925-9597-7D4D-B5D5-BB8DF333F13E}" srcOrd="2" destOrd="0" presId="urn:microsoft.com/office/officeart/2005/8/layout/lProcess2"/>
    <dgm:cxn modelId="{648BCB9D-481E-5D4E-A33A-1D41A524A23D}" type="presParOf" srcId="{EC65B925-9597-7D4D-B5D5-BB8DF333F13E}" destId="{528CE77C-F655-4746-B1DF-1390CE50931D}" srcOrd="0" destOrd="0" presId="urn:microsoft.com/office/officeart/2005/8/layout/lProcess2"/>
    <dgm:cxn modelId="{5D757023-DCEA-744F-A823-6DAD404F72C7}" type="presParOf" srcId="{528CE77C-F655-4746-B1DF-1390CE50931D}" destId="{6A2AAE5D-F91C-F94F-BBEF-E19F163A1602}"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36B15A6-EF81-4392-BA9D-5C738E2E0AF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9941699-5306-4AF1-82DF-531A49BFA515}">
      <dgm:prSet phldrT="[Text]" custT="1"/>
      <dgm:spPr/>
      <dgm:t>
        <a:bodyPr/>
        <a:lstStyle/>
        <a:p>
          <a:pPr>
            <a:buFont typeface="Wingdings" panose="05000000000000000000" pitchFamily="2" charset="2"/>
            <a:buChar char=""/>
          </a:pPr>
          <a:r>
            <a:rPr lang="en-AU" sz="2200" b="0"/>
            <a:t>Technology</a:t>
          </a:r>
        </a:p>
      </dgm:t>
    </dgm:pt>
    <dgm:pt modelId="{EE42D903-20E6-40E6-9D14-1A3B10D7293B}" type="parTrans" cxnId="{44AAF42B-2C0D-477A-A338-788474F24295}">
      <dgm:prSet/>
      <dgm:spPr/>
      <dgm:t>
        <a:bodyPr/>
        <a:lstStyle/>
        <a:p>
          <a:endParaRPr lang="en-AU" sz="2200"/>
        </a:p>
      </dgm:t>
    </dgm:pt>
    <dgm:pt modelId="{FDD14CA2-A1F2-439B-AFE8-3FB9284D5808}" type="sibTrans" cxnId="{44AAF42B-2C0D-477A-A338-788474F24295}">
      <dgm:prSet/>
      <dgm:spPr/>
      <dgm:t>
        <a:bodyPr/>
        <a:lstStyle/>
        <a:p>
          <a:endParaRPr lang="en-AU" sz="2200"/>
        </a:p>
      </dgm:t>
    </dgm:pt>
    <dgm:pt modelId="{F988D582-7C30-4C91-B447-22336F65A90F}">
      <dgm:prSet custT="1"/>
      <dgm:spPr/>
      <dgm:t>
        <a:bodyPr/>
        <a:lstStyle/>
        <a:p>
          <a:pPr>
            <a:buFont typeface="Wingdings" panose="05000000000000000000" pitchFamily="2" charset="2"/>
            <a:buChar char=""/>
          </a:pPr>
          <a:r>
            <a:rPr lang="en-AU" sz="2200" b="0"/>
            <a:t>Human and animal resources</a:t>
          </a:r>
        </a:p>
      </dgm:t>
    </dgm:pt>
    <dgm:pt modelId="{C2918F8F-98C3-4AA0-B806-385EE7F19FF9}" type="parTrans" cxnId="{D6C67E03-89ED-4724-8C53-725E71A6CBF2}">
      <dgm:prSet/>
      <dgm:spPr/>
      <dgm:t>
        <a:bodyPr/>
        <a:lstStyle/>
        <a:p>
          <a:endParaRPr lang="en-AU" sz="2200"/>
        </a:p>
      </dgm:t>
    </dgm:pt>
    <dgm:pt modelId="{F4D25B17-54C6-439A-B47B-E10B94885812}" type="sibTrans" cxnId="{D6C67E03-89ED-4724-8C53-725E71A6CBF2}">
      <dgm:prSet/>
      <dgm:spPr/>
      <dgm:t>
        <a:bodyPr/>
        <a:lstStyle/>
        <a:p>
          <a:endParaRPr lang="en-AU" sz="2200"/>
        </a:p>
      </dgm:t>
    </dgm:pt>
    <dgm:pt modelId="{13429A17-1847-4B11-9FA5-19D8C30FB7D3}">
      <dgm:prSet custT="1"/>
      <dgm:spPr/>
      <dgm:t>
        <a:bodyPr/>
        <a:lstStyle/>
        <a:p>
          <a:pPr>
            <a:buFont typeface="Wingdings" panose="05000000000000000000" pitchFamily="2" charset="2"/>
            <a:buChar char=""/>
          </a:pPr>
          <a:r>
            <a:rPr lang="en-AU" sz="2200" b="0"/>
            <a:t>Financial support resources</a:t>
          </a:r>
        </a:p>
      </dgm:t>
    </dgm:pt>
    <dgm:pt modelId="{BF133833-88BB-4266-8C06-1F27D6CA5648}" type="parTrans" cxnId="{1FF26AB4-5C8D-48B0-92ED-B09F4846B673}">
      <dgm:prSet/>
      <dgm:spPr/>
      <dgm:t>
        <a:bodyPr/>
        <a:lstStyle/>
        <a:p>
          <a:endParaRPr lang="en-AU" sz="2200"/>
        </a:p>
      </dgm:t>
    </dgm:pt>
    <dgm:pt modelId="{85302AE0-94D9-4106-9A88-29E5386268BD}" type="sibTrans" cxnId="{1FF26AB4-5C8D-48B0-92ED-B09F4846B673}">
      <dgm:prSet/>
      <dgm:spPr/>
      <dgm:t>
        <a:bodyPr/>
        <a:lstStyle/>
        <a:p>
          <a:endParaRPr lang="en-AU" sz="2200"/>
        </a:p>
      </dgm:t>
    </dgm:pt>
    <dgm:pt modelId="{64C3C80B-2741-4137-8EAD-9AA9CBE1CC88}" type="pres">
      <dgm:prSet presAssocID="{736B15A6-EF81-4392-BA9D-5C738E2E0AFB}" presName="diagram" presStyleCnt="0">
        <dgm:presLayoutVars>
          <dgm:dir/>
          <dgm:resizeHandles val="exact"/>
        </dgm:presLayoutVars>
      </dgm:prSet>
      <dgm:spPr/>
    </dgm:pt>
    <dgm:pt modelId="{D08A5CE7-97B6-4DB5-9E39-094DDEADE37A}" type="pres">
      <dgm:prSet presAssocID="{89941699-5306-4AF1-82DF-531A49BFA515}" presName="node" presStyleLbl="node1" presStyleIdx="0" presStyleCnt="3">
        <dgm:presLayoutVars>
          <dgm:bulletEnabled val="1"/>
        </dgm:presLayoutVars>
      </dgm:prSet>
      <dgm:spPr/>
    </dgm:pt>
    <dgm:pt modelId="{6472902E-53AB-4825-8D49-045E83E25137}" type="pres">
      <dgm:prSet presAssocID="{FDD14CA2-A1F2-439B-AFE8-3FB9284D5808}" presName="sibTrans" presStyleCnt="0"/>
      <dgm:spPr/>
    </dgm:pt>
    <dgm:pt modelId="{DF06DCF0-332E-4526-ADB5-52F50DD43AE4}" type="pres">
      <dgm:prSet presAssocID="{F988D582-7C30-4C91-B447-22336F65A90F}" presName="node" presStyleLbl="node1" presStyleIdx="1" presStyleCnt="3">
        <dgm:presLayoutVars>
          <dgm:bulletEnabled val="1"/>
        </dgm:presLayoutVars>
      </dgm:prSet>
      <dgm:spPr/>
    </dgm:pt>
    <dgm:pt modelId="{8BE0F183-53AE-42E5-BAC2-7E06DFCEC6DE}" type="pres">
      <dgm:prSet presAssocID="{F4D25B17-54C6-439A-B47B-E10B94885812}" presName="sibTrans" presStyleCnt="0"/>
      <dgm:spPr/>
    </dgm:pt>
    <dgm:pt modelId="{27C71E70-892A-47AA-9C3E-477955575A12}" type="pres">
      <dgm:prSet presAssocID="{13429A17-1847-4B11-9FA5-19D8C30FB7D3}" presName="node" presStyleLbl="node1" presStyleIdx="2" presStyleCnt="3" custLinFactNeighborX="174" custLinFactNeighborY="5145">
        <dgm:presLayoutVars>
          <dgm:bulletEnabled val="1"/>
        </dgm:presLayoutVars>
      </dgm:prSet>
      <dgm:spPr/>
    </dgm:pt>
  </dgm:ptLst>
  <dgm:cxnLst>
    <dgm:cxn modelId="{D6C67E03-89ED-4724-8C53-725E71A6CBF2}" srcId="{736B15A6-EF81-4392-BA9D-5C738E2E0AFB}" destId="{F988D582-7C30-4C91-B447-22336F65A90F}" srcOrd="1" destOrd="0" parTransId="{C2918F8F-98C3-4AA0-B806-385EE7F19FF9}" sibTransId="{F4D25B17-54C6-439A-B47B-E10B94885812}"/>
    <dgm:cxn modelId="{F74AFF0B-5085-43E3-B0E6-E2A89B5E2DCA}" type="presOf" srcId="{736B15A6-EF81-4392-BA9D-5C738E2E0AFB}" destId="{64C3C80B-2741-4137-8EAD-9AA9CBE1CC88}" srcOrd="0" destOrd="0" presId="urn:microsoft.com/office/officeart/2005/8/layout/default"/>
    <dgm:cxn modelId="{44AAF42B-2C0D-477A-A338-788474F24295}" srcId="{736B15A6-EF81-4392-BA9D-5C738E2E0AFB}" destId="{89941699-5306-4AF1-82DF-531A49BFA515}" srcOrd="0" destOrd="0" parTransId="{EE42D903-20E6-40E6-9D14-1A3B10D7293B}" sibTransId="{FDD14CA2-A1F2-439B-AFE8-3FB9284D5808}"/>
    <dgm:cxn modelId="{C3DB4AA4-B4A4-4EFD-A4F4-FA0FC7B244DC}" type="presOf" srcId="{89941699-5306-4AF1-82DF-531A49BFA515}" destId="{D08A5CE7-97B6-4DB5-9E39-094DDEADE37A}" srcOrd="0" destOrd="0" presId="urn:microsoft.com/office/officeart/2005/8/layout/default"/>
    <dgm:cxn modelId="{1FF26AB4-5C8D-48B0-92ED-B09F4846B673}" srcId="{736B15A6-EF81-4392-BA9D-5C738E2E0AFB}" destId="{13429A17-1847-4B11-9FA5-19D8C30FB7D3}" srcOrd="2" destOrd="0" parTransId="{BF133833-88BB-4266-8C06-1F27D6CA5648}" sibTransId="{85302AE0-94D9-4106-9A88-29E5386268BD}"/>
    <dgm:cxn modelId="{5D3DB1D0-2253-428C-8F9E-FFE55562B8DA}" type="presOf" srcId="{13429A17-1847-4B11-9FA5-19D8C30FB7D3}" destId="{27C71E70-892A-47AA-9C3E-477955575A12}" srcOrd="0" destOrd="0" presId="urn:microsoft.com/office/officeart/2005/8/layout/default"/>
    <dgm:cxn modelId="{E21E75FF-C72D-482D-8CEF-D0E68BBDA6B3}" type="presOf" srcId="{F988D582-7C30-4C91-B447-22336F65A90F}" destId="{DF06DCF0-332E-4526-ADB5-52F50DD43AE4}" srcOrd="0" destOrd="0" presId="urn:microsoft.com/office/officeart/2005/8/layout/default"/>
    <dgm:cxn modelId="{D665089C-5DEA-418D-93C9-C0E7EAB52D13}" type="presParOf" srcId="{64C3C80B-2741-4137-8EAD-9AA9CBE1CC88}" destId="{D08A5CE7-97B6-4DB5-9E39-094DDEADE37A}" srcOrd="0" destOrd="0" presId="urn:microsoft.com/office/officeart/2005/8/layout/default"/>
    <dgm:cxn modelId="{E5AA0DBD-6FBB-47AD-BA1E-23295202C20A}" type="presParOf" srcId="{64C3C80B-2741-4137-8EAD-9AA9CBE1CC88}" destId="{6472902E-53AB-4825-8D49-045E83E25137}" srcOrd="1" destOrd="0" presId="urn:microsoft.com/office/officeart/2005/8/layout/default"/>
    <dgm:cxn modelId="{CD1689A7-4E15-4E4F-8D18-B16C37188DB4}" type="presParOf" srcId="{64C3C80B-2741-4137-8EAD-9AA9CBE1CC88}" destId="{DF06DCF0-332E-4526-ADB5-52F50DD43AE4}" srcOrd="2" destOrd="0" presId="urn:microsoft.com/office/officeart/2005/8/layout/default"/>
    <dgm:cxn modelId="{90B19F80-B73C-436F-9985-31A2215DA5D4}" type="presParOf" srcId="{64C3C80B-2741-4137-8EAD-9AA9CBE1CC88}" destId="{8BE0F183-53AE-42E5-BAC2-7E06DFCEC6DE}" srcOrd="3" destOrd="0" presId="urn:microsoft.com/office/officeart/2005/8/layout/default"/>
    <dgm:cxn modelId="{B9CF86FF-3064-4006-A5B1-FEF11C634893}" type="presParOf" srcId="{64C3C80B-2741-4137-8EAD-9AA9CBE1CC88}" destId="{27C71E70-892A-47AA-9C3E-477955575A1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2324498-9A54-C84D-89F4-87E9339AEE1F}"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US"/>
        </a:p>
      </dgm:t>
    </dgm:pt>
    <dgm:pt modelId="{8D5B0A19-19A9-BB41-80A9-47A26EBC6DA1}">
      <dgm:prSet phldrT="[Text]" custT="1"/>
      <dgm:spPr/>
      <dgm:t>
        <a:bodyPr/>
        <a:lstStyle/>
        <a:p>
          <a:r>
            <a:rPr lang="en-US" sz="2200" b="1" dirty="0">
              <a:solidFill>
                <a:schemeClr val="tx1">
                  <a:lumMod val="75000"/>
                  <a:lumOff val="25000"/>
                </a:schemeClr>
              </a:solidFill>
            </a:rPr>
            <a:t>Buddhism</a:t>
          </a:r>
        </a:p>
      </dgm:t>
    </dgm:pt>
    <dgm:pt modelId="{F49D5485-9A3C-9546-9674-54138E5BB459}" type="parTrans" cxnId="{550B60D1-FE0F-8E4D-B349-B95A49BFC9F2}">
      <dgm:prSet/>
      <dgm:spPr/>
      <dgm:t>
        <a:bodyPr/>
        <a:lstStyle/>
        <a:p>
          <a:endParaRPr lang="en-US" sz="2200"/>
        </a:p>
      </dgm:t>
    </dgm:pt>
    <dgm:pt modelId="{288F024A-1C95-E94B-B1B0-1038ADEF018C}" type="sibTrans" cxnId="{550B60D1-FE0F-8E4D-B349-B95A49BFC9F2}">
      <dgm:prSet/>
      <dgm:spPr/>
      <dgm:t>
        <a:bodyPr/>
        <a:lstStyle/>
        <a:p>
          <a:endParaRPr lang="en-US" sz="2200"/>
        </a:p>
      </dgm:t>
    </dgm:pt>
    <dgm:pt modelId="{F32C97F9-11FB-BD4F-A6B4-013391A2444D}">
      <dgm:prSet phldrT="[Text]" custT="1"/>
      <dgm:spPr/>
      <dgm:t>
        <a:bodyPr/>
        <a:lstStyle/>
        <a:p>
          <a:r>
            <a:rPr lang="en-US" sz="2200" b="1" dirty="0">
              <a:solidFill>
                <a:schemeClr val="tx1">
                  <a:lumMod val="75000"/>
                  <a:lumOff val="25000"/>
                </a:schemeClr>
              </a:solidFill>
            </a:rPr>
            <a:t>Christianity</a:t>
          </a:r>
        </a:p>
      </dgm:t>
    </dgm:pt>
    <dgm:pt modelId="{ADB9F806-10B6-184A-9D67-D9BE14D1551A}" type="parTrans" cxnId="{89E4864F-DFAE-1243-BCA0-B263057D6B7F}">
      <dgm:prSet/>
      <dgm:spPr/>
      <dgm:t>
        <a:bodyPr/>
        <a:lstStyle/>
        <a:p>
          <a:endParaRPr lang="en-US" sz="2200"/>
        </a:p>
      </dgm:t>
    </dgm:pt>
    <dgm:pt modelId="{34E70E7A-16AC-3C42-B393-B7ACC2E99C39}" type="sibTrans" cxnId="{89E4864F-DFAE-1243-BCA0-B263057D6B7F}">
      <dgm:prSet/>
      <dgm:spPr/>
      <dgm:t>
        <a:bodyPr/>
        <a:lstStyle/>
        <a:p>
          <a:endParaRPr lang="en-US" sz="2200"/>
        </a:p>
      </dgm:t>
    </dgm:pt>
    <dgm:pt modelId="{19A89F18-0515-544F-901C-C799BBBC582E}">
      <dgm:prSet phldrT="[Text]" custT="1"/>
      <dgm:spPr/>
      <dgm:t>
        <a:bodyPr/>
        <a:lstStyle/>
        <a:p>
          <a:r>
            <a:rPr lang="en-US" sz="2200" dirty="0"/>
            <a:t>Roman Catholicism</a:t>
          </a:r>
        </a:p>
      </dgm:t>
    </dgm:pt>
    <dgm:pt modelId="{F022D842-2261-3143-A047-5DD77E2873EF}" type="parTrans" cxnId="{CDA60986-B3FF-B04E-A8F1-9DFE715E6D87}">
      <dgm:prSet/>
      <dgm:spPr/>
      <dgm:t>
        <a:bodyPr/>
        <a:lstStyle/>
        <a:p>
          <a:endParaRPr lang="en-US" sz="2200"/>
        </a:p>
      </dgm:t>
    </dgm:pt>
    <dgm:pt modelId="{0B4C3C43-00D9-954A-9818-55E321339FF2}" type="sibTrans" cxnId="{CDA60986-B3FF-B04E-A8F1-9DFE715E6D87}">
      <dgm:prSet/>
      <dgm:spPr/>
      <dgm:t>
        <a:bodyPr/>
        <a:lstStyle/>
        <a:p>
          <a:endParaRPr lang="en-US" sz="2200"/>
        </a:p>
      </dgm:t>
    </dgm:pt>
    <dgm:pt modelId="{AC224FE1-A98E-D04F-87DC-0D7E461A1E7B}">
      <dgm:prSet phldrT="[Text]" custT="1"/>
      <dgm:spPr/>
      <dgm:t>
        <a:bodyPr/>
        <a:lstStyle/>
        <a:p>
          <a:r>
            <a:rPr lang="en-US" sz="2200" dirty="0"/>
            <a:t>Eastern Orthodoxy</a:t>
          </a:r>
        </a:p>
      </dgm:t>
    </dgm:pt>
    <dgm:pt modelId="{8971DC00-E044-664C-BCFB-D284E18BE807}" type="parTrans" cxnId="{AAF166C5-DC33-9440-A43B-2F120EAACBBE}">
      <dgm:prSet/>
      <dgm:spPr/>
      <dgm:t>
        <a:bodyPr/>
        <a:lstStyle/>
        <a:p>
          <a:endParaRPr lang="en-US" sz="2200"/>
        </a:p>
      </dgm:t>
    </dgm:pt>
    <dgm:pt modelId="{F3D1DBD6-CFBC-AF40-BDAC-E5ABF3A9DA67}" type="sibTrans" cxnId="{AAF166C5-DC33-9440-A43B-2F120EAACBBE}">
      <dgm:prSet/>
      <dgm:spPr/>
      <dgm:t>
        <a:bodyPr/>
        <a:lstStyle/>
        <a:p>
          <a:endParaRPr lang="en-US" sz="2200"/>
        </a:p>
      </dgm:t>
    </dgm:pt>
    <dgm:pt modelId="{767FB97D-D198-A943-98B2-5750F61D1F00}">
      <dgm:prSet phldrT="[Text]" custT="1"/>
      <dgm:spPr/>
      <dgm:t>
        <a:bodyPr/>
        <a:lstStyle/>
        <a:p>
          <a:r>
            <a:rPr lang="en-US" sz="2200" dirty="0"/>
            <a:t>Protestantism</a:t>
          </a:r>
        </a:p>
      </dgm:t>
    </dgm:pt>
    <dgm:pt modelId="{B4D78D05-8207-2D4F-8B11-0990B036851D}" type="parTrans" cxnId="{08FE1CB9-3038-CC4A-9C36-877698A5E21B}">
      <dgm:prSet/>
      <dgm:spPr/>
      <dgm:t>
        <a:bodyPr/>
        <a:lstStyle/>
        <a:p>
          <a:endParaRPr lang="en-US" sz="2200"/>
        </a:p>
      </dgm:t>
    </dgm:pt>
    <dgm:pt modelId="{EC614633-BD07-F649-9533-8B36B6C54CAA}" type="sibTrans" cxnId="{08FE1CB9-3038-CC4A-9C36-877698A5E21B}">
      <dgm:prSet/>
      <dgm:spPr/>
      <dgm:t>
        <a:bodyPr/>
        <a:lstStyle/>
        <a:p>
          <a:endParaRPr lang="en-US" sz="2200"/>
        </a:p>
      </dgm:t>
    </dgm:pt>
    <dgm:pt modelId="{E5AF6785-8892-A74F-8228-1CF13881CC20}">
      <dgm:prSet phldrT="[Text]" custT="1"/>
      <dgm:spPr/>
      <dgm:t>
        <a:bodyPr/>
        <a:lstStyle/>
        <a:p>
          <a:r>
            <a:rPr lang="en-US" sz="2200"/>
            <a:t>Theravada Buddhism</a:t>
          </a:r>
        </a:p>
      </dgm:t>
    </dgm:pt>
    <dgm:pt modelId="{F3FA2F4C-DE69-A042-BED5-DC1BFF56249E}" type="parTrans" cxnId="{12268A52-B686-3140-90E4-6C3291E7EA58}">
      <dgm:prSet/>
      <dgm:spPr/>
      <dgm:t>
        <a:bodyPr/>
        <a:lstStyle/>
        <a:p>
          <a:endParaRPr lang="en-US" sz="2200"/>
        </a:p>
      </dgm:t>
    </dgm:pt>
    <dgm:pt modelId="{E68FB181-31D7-B548-A457-8F940A0CD053}" type="sibTrans" cxnId="{12268A52-B686-3140-90E4-6C3291E7EA58}">
      <dgm:prSet/>
      <dgm:spPr/>
      <dgm:t>
        <a:bodyPr/>
        <a:lstStyle/>
        <a:p>
          <a:endParaRPr lang="en-US" sz="2200"/>
        </a:p>
      </dgm:t>
    </dgm:pt>
    <dgm:pt modelId="{58955366-7E51-FD4B-9A1D-48197AC3FC6D}">
      <dgm:prSet phldrT="[Text]" custT="1"/>
      <dgm:spPr/>
      <dgm:t>
        <a:bodyPr/>
        <a:lstStyle/>
        <a:p>
          <a:r>
            <a:rPr lang="en-US" sz="2200"/>
            <a:t>Mahayana Buddhism</a:t>
          </a:r>
        </a:p>
      </dgm:t>
    </dgm:pt>
    <dgm:pt modelId="{6D16D68C-D808-2E4C-B2E8-E708111783CD}" type="parTrans" cxnId="{C330C9C6-4F9D-CF4A-B594-7160F16E7C11}">
      <dgm:prSet/>
      <dgm:spPr/>
      <dgm:t>
        <a:bodyPr/>
        <a:lstStyle/>
        <a:p>
          <a:endParaRPr lang="en-US" sz="2200"/>
        </a:p>
      </dgm:t>
    </dgm:pt>
    <dgm:pt modelId="{5CB9AB0D-BBEF-AC44-ABEA-2A4FB60D60E3}" type="sibTrans" cxnId="{C330C9C6-4F9D-CF4A-B594-7160F16E7C11}">
      <dgm:prSet/>
      <dgm:spPr/>
      <dgm:t>
        <a:bodyPr/>
        <a:lstStyle/>
        <a:p>
          <a:endParaRPr lang="en-US" sz="2200"/>
        </a:p>
      </dgm:t>
    </dgm:pt>
    <dgm:pt modelId="{43E7639D-871A-6F40-B013-C521B2B6A3E5}">
      <dgm:prSet phldrT="[Text]" custT="1"/>
      <dgm:spPr/>
      <dgm:t>
        <a:bodyPr/>
        <a:lstStyle/>
        <a:p>
          <a:r>
            <a:rPr lang="en-US" sz="2200"/>
            <a:t>Vajrayana Buddhism</a:t>
          </a:r>
        </a:p>
      </dgm:t>
    </dgm:pt>
    <dgm:pt modelId="{6A45892E-FE5A-3348-B835-C02102F9C0D2}" type="parTrans" cxnId="{40E58699-6151-BE4D-9C7E-B2374D69D8C2}">
      <dgm:prSet/>
      <dgm:spPr/>
      <dgm:t>
        <a:bodyPr/>
        <a:lstStyle/>
        <a:p>
          <a:endParaRPr lang="en-US" sz="2200"/>
        </a:p>
      </dgm:t>
    </dgm:pt>
    <dgm:pt modelId="{70CEA3BD-EE8C-9A47-ADE6-A1F89182177B}" type="sibTrans" cxnId="{40E58699-6151-BE4D-9C7E-B2374D69D8C2}">
      <dgm:prSet/>
      <dgm:spPr/>
      <dgm:t>
        <a:bodyPr/>
        <a:lstStyle/>
        <a:p>
          <a:endParaRPr lang="en-US" sz="2200"/>
        </a:p>
      </dgm:t>
    </dgm:pt>
    <dgm:pt modelId="{39774186-8031-8F40-B72E-1B454CCFAF8C}" type="pres">
      <dgm:prSet presAssocID="{42324498-9A54-C84D-89F4-87E9339AEE1F}" presName="theList" presStyleCnt="0">
        <dgm:presLayoutVars>
          <dgm:dir/>
          <dgm:animLvl val="lvl"/>
          <dgm:resizeHandles val="exact"/>
        </dgm:presLayoutVars>
      </dgm:prSet>
      <dgm:spPr/>
    </dgm:pt>
    <dgm:pt modelId="{260429B1-92EC-BD47-AAE4-D7551CB2512B}" type="pres">
      <dgm:prSet presAssocID="{8D5B0A19-19A9-BB41-80A9-47A26EBC6DA1}" presName="compNode" presStyleCnt="0"/>
      <dgm:spPr/>
    </dgm:pt>
    <dgm:pt modelId="{284EDB21-11E0-E346-B6DC-6883D099C07E}" type="pres">
      <dgm:prSet presAssocID="{8D5B0A19-19A9-BB41-80A9-47A26EBC6DA1}" presName="aNode" presStyleLbl="bgShp" presStyleIdx="0" presStyleCnt="2"/>
      <dgm:spPr/>
    </dgm:pt>
    <dgm:pt modelId="{1F486521-6DC7-6B4C-968E-0ED99E993760}" type="pres">
      <dgm:prSet presAssocID="{8D5B0A19-19A9-BB41-80A9-47A26EBC6DA1}" presName="textNode" presStyleLbl="bgShp" presStyleIdx="0" presStyleCnt="2"/>
      <dgm:spPr/>
    </dgm:pt>
    <dgm:pt modelId="{CBD28E36-6CF3-FE45-BF2C-6D0987388262}" type="pres">
      <dgm:prSet presAssocID="{8D5B0A19-19A9-BB41-80A9-47A26EBC6DA1}" presName="compChildNode" presStyleCnt="0"/>
      <dgm:spPr/>
    </dgm:pt>
    <dgm:pt modelId="{93BB9FF2-3669-E94D-B67B-32685C004D6F}" type="pres">
      <dgm:prSet presAssocID="{8D5B0A19-19A9-BB41-80A9-47A26EBC6DA1}" presName="theInnerList" presStyleCnt="0"/>
      <dgm:spPr/>
    </dgm:pt>
    <dgm:pt modelId="{2A4B9250-1797-CD4A-96FD-58BA6D8CAF15}" type="pres">
      <dgm:prSet presAssocID="{E5AF6785-8892-A74F-8228-1CF13881CC20}" presName="childNode" presStyleLbl="node1" presStyleIdx="0" presStyleCnt="6">
        <dgm:presLayoutVars>
          <dgm:bulletEnabled val="1"/>
        </dgm:presLayoutVars>
      </dgm:prSet>
      <dgm:spPr/>
    </dgm:pt>
    <dgm:pt modelId="{9264C22B-3D56-594A-88F8-F20FA7EA5C62}" type="pres">
      <dgm:prSet presAssocID="{E5AF6785-8892-A74F-8228-1CF13881CC20}" presName="aSpace2" presStyleCnt="0"/>
      <dgm:spPr/>
    </dgm:pt>
    <dgm:pt modelId="{FD63AF09-BFBF-CA4E-AB23-3CA9CB2B7E34}" type="pres">
      <dgm:prSet presAssocID="{58955366-7E51-FD4B-9A1D-48197AC3FC6D}" presName="childNode" presStyleLbl="node1" presStyleIdx="1" presStyleCnt="6">
        <dgm:presLayoutVars>
          <dgm:bulletEnabled val="1"/>
        </dgm:presLayoutVars>
      </dgm:prSet>
      <dgm:spPr/>
    </dgm:pt>
    <dgm:pt modelId="{6EC07E35-34D4-9C48-8BDA-48ED6FF82EA3}" type="pres">
      <dgm:prSet presAssocID="{58955366-7E51-FD4B-9A1D-48197AC3FC6D}" presName="aSpace2" presStyleCnt="0"/>
      <dgm:spPr/>
    </dgm:pt>
    <dgm:pt modelId="{F6823483-2C2B-0540-BC8C-A62BBCA34DC1}" type="pres">
      <dgm:prSet presAssocID="{43E7639D-871A-6F40-B013-C521B2B6A3E5}" presName="childNode" presStyleLbl="node1" presStyleIdx="2" presStyleCnt="6">
        <dgm:presLayoutVars>
          <dgm:bulletEnabled val="1"/>
        </dgm:presLayoutVars>
      </dgm:prSet>
      <dgm:spPr/>
    </dgm:pt>
    <dgm:pt modelId="{9E2460CC-4575-5440-921D-21B52E5C313F}" type="pres">
      <dgm:prSet presAssocID="{8D5B0A19-19A9-BB41-80A9-47A26EBC6DA1}" presName="aSpace" presStyleCnt="0"/>
      <dgm:spPr/>
    </dgm:pt>
    <dgm:pt modelId="{53EB510B-B122-BE46-9FE6-027E23A95446}" type="pres">
      <dgm:prSet presAssocID="{F32C97F9-11FB-BD4F-A6B4-013391A2444D}" presName="compNode" presStyleCnt="0"/>
      <dgm:spPr/>
    </dgm:pt>
    <dgm:pt modelId="{87FCD536-DE2B-FF45-9BBA-E17C32296A31}" type="pres">
      <dgm:prSet presAssocID="{F32C97F9-11FB-BD4F-A6B4-013391A2444D}" presName="aNode" presStyleLbl="bgShp" presStyleIdx="1" presStyleCnt="2"/>
      <dgm:spPr/>
    </dgm:pt>
    <dgm:pt modelId="{4EC6B3D2-7C31-AC4D-A121-3C6F27F86DB5}" type="pres">
      <dgm:prSet presAssocID="{F32C97F9-11FB-BD4F-A6B4-013391A2444D}" presName="textNode" presStyleLbl="bgShp" presStyleIdx="1" presStyleCnt="2"/>
      <dgm:spPr/>
    </dgm:pt>
    <dgm:pt modelId="{B3919B50-6D53-7A4A-8AF3-2218EB2DF064}" type="pres">
      <dgm:prSet presAssocID="{F32C97F9-11FB-BD4F-A6B4-013391A2444D}" presName="compChildNode" presStyleCnt="0"/>
      <dgm:spPr/>
    </dgm:pt>
    <dgm:pt modelId="{42E7C83C-DA7A-204C-907F-B9A2F2640667}" type="pres">
      <dgm:prSet presAssocID="{F32C97F9-11FB-BD4F-A6B4-013391A2444D}" presName="theInnerList" presStyleCnt="0"/>
      <dgm:spPr/>
    </dgm:pt>
    <dgm:pt modelId="{1A7C5FF8-9348-B848-B03A-C3544775AC68}" type="pres">
      <dgm:prSet presAssocID="{19A89F18-0515-544F-901C-C799BBBC582E}" presName="childNode" presStyleLbl="node1" presStyleIdx="3" presStyleCnt="6">
        <dgm:presLayoutVars>
          <dgm:bulletEnabled val="1"/>
        </dgm:presLayoutVars>
      </dgm:prSet>
      <dgm:spPr/>
    </dgm:pt>
    <dgm:pt modelId="{09EF1C6A-1E4F-7A45-A6CA-35D2B68DA3F4}" type="pres">
      <dgm:prSet presAssocID="{19A89F18-0515-544F-901C-C799BBBC582E}" presName="aSpace2" presStyleCnt="0"/>
      <dgm:spPr/>
    </dgm:pt>
    <dgm:pt modelId="{03ADEBB5-8432-3540-A9A1-9C8964796575}" type="pres">
      <dgm:prSet presAssocID="{AC224FE1-A98E-D04F-87DC-0D7E461A1E7B}" presName="childNode" presStyleLbl="node1" presStyleIdx="4" presStyleCnt="6">
        <dgm:presLayoutVars>
          <dgm:bulletEnabled val="1"/>
        </dgm:presLayoutVars>
      </dgm:prSet>
      <dgm:spPr/>
    </dgm:pt>
    <dgm:pt modelId="{7CAA4E39-1E41-0347-AEEB-E1485525B612}" type="pres">
      <dgm:prSet presAssocID="{AC224FE1-A98E-D04F-87DC-0D7E461A1E7B}" presName="aSpace2" presStyleCnt="0"/>
      <dgm:spPr/>
    </dgm:pt>
    <dgm:pt modelId="{EEDEB666-9F62-194E-99EF-4D80EF28794D}" type="pres">
      <dgm:prSet presAssocID="{767FB97D-D198-A943-98B2-5750F61D1F00}" presName="childNode" presStyleLbl="node1" presStyleIdx="5" presStyleCnt="6">
        <dgm:presLayoutVars>
          <dgm:bulletEnabled val="1"/>
        </dgm:presLayoutVars>
      </dgm:prSet>
      <dgm:spPr/>
    </dgm:pt>
  </dgm:ptLst>
  <dgm:cxnLst>
    <dgm:cxn modelId="{80DA0C11-5BE1-8A49-B256-A5440E192690}" type="presOf" srcId="{F32C97F9-11FB-BD4F-A6B4-013391A2444D}" destId="{4EC6B3D2-7C31-AC4D-A121-3C6F27F86DB5}" srcOrd="1" destOrd="0" presId="urn:microsoft.com/office/officeart/2005/8/layout/lProcess2"/>
    <dgm:cxn modelId="{9EEFF21B-9840-F74B-9587-ECA50D61CB4E}" type="presOf" srcId="{F32C97F9-11FB-BD4F-A6B4-013391A2444D}" destId="{87FCD536-DE2B-FF45-9BBA-E17C32296A31}" srcOrd="0" destOrd="0" presId="urn:microsoft.com/office/officeart/2005/8/layout/lProcess2"/>
    <dgm:cxn modelId="{61E71C1D-1A1A-A84C-BB55-8B034EA376CC}" type="presOf" srcId="{58955366-7E51-FD4B-9A1D-48197AC3FC6D}" destId="{FD63AF09-BFBF-CA4E-AB23-3CA9CB2B7E34}" srcOrd="0" destOrd="0" presId="urn:microsoft.com/office/officeart/2005/8/layout/lProcess2"/>
    <dgm:cxn modelId="{83B4902F-F260-9145-9A1E-A5C157459BBB}" type="presOf" srcId="{43E7639D-871A-6F40-B013-C521B2B6A3E5}" destId="{F6823483-2C2B-0540-BC8C-A62BBCA34DC1}" srcOrd="0" destOrd="0" presId="urn:microsoft.com/office/officeart/2005/8/layout/lProcess2"/>
    <dgm:cxn modelId="{87715932-51CE-294A-96BD-68859D50242A}" type="presOf" srcId="{E5AF6785-8892-A74F-8228-1CF13881CC20}" destId="{2A4B9250-1797-CD4A-96FD-58BA6D8CAF15}" srcOrd="0" destOrd="0" presId="urn:microsoft.com/office/officeart/2005/8/layout/lProcess2"/>
    <dgm:cxn modelId="{26242536-5048-1145-94F8-60FAEB4BAC68}" type="presOf" srcId="{8D5B0A19-19A9-BB41-80A9-47A26EBC6DA1}" destId="{1F486521-6DC7-6B4C-968E-0ED99E993760}" srcOrd="1" destOrd="0" presId="urn:microsoft.com/office/officeart/2005/8/layout/lProcess2"/>
    <dgm:cxn modelId="{C8B9E261-5B7F-AA4D-A10B-489034DE64AE}" type="presOf" srcId="{767FB97D-D198-A943-98B2-5750F61D1F00}" destId="{EEDEB666-9F62-194E-99EF-4D80EF28794D}" srcOrd="0" destOrd="0" presId="urn:microsoft.com/office/officeart/2005/8/layout/lProcess2"/>
    <dgm:cxn modelId="{36A1636B-85EA-C84D-BAAF-3E96D46AB94F}" type="presOf" srcId="{AC224FE1-A98E-D04F-87DC-0D7E461A1E7B}" destId="{03ADEBB5-8432-3540-A9A1-9C8964796575}" srcOrd="0" destOrd="0" presId="urn:microsoft.com/office/officeart/2005/8/layout/lProcess2"/>
    <dgm:cxn modelId="{89E4864F-DFAE-1243-BCA0-B263057D6B7F}" srcId="{42324498-9A54-C84D-89F4-87E9339AEE1F}" destId="{F32C97F9-11FB-BD4F-A6B4-013391A2444D}" srcOrd="1" destOrd="0" parTransId="{ADB9F806-10B6-184A-9D67-D9BE14D1551A}" sibTransId="{34E70E7A-16AC-3C42-B393-B7ACC2E99C39}"/>
    <dgm:cxn modelId="{12268A52-B686-3140-90E4-6C3291E7EA58}" srcId="{8D5B0A19-19A9-BB41-80A9-47A26EBC6DA1}" destId="{E5AF6785-8892-A74F-8228-1CF13881CC20}" srcOrd="0" destOrd="0" parTransId="{F3FA2F4C-DE69-A042-BED5-DC1BFF56249E}" sibTransId="{E68FB181-31D7-B548-A457-8F940A0CD053}"/>
    <dgm:cxn modelId="{CDA60986-B3FF-B04E-A8F1-9DFE715E6D87}" srcId="{F32C97F9-11FB-BD4F-A6B4-013391A2444D}" destId="{19A89F18-0515-544F-901C-C799BBBC582E}" srcOrd="0" destOrd="0" parTransId="{F022D842-2261-3143-A047-5DD77E2873EF}" sibTransId="{0B4C3C43-00D9-954A-9818-55E321339FF2}"/>
    <dgm:cxn modelId="{40E58699-6151-BE4D-9C7E-B2374D69D8C2}" srcId="{8D5B0A19-19A9-BB41-80A9-47A26EBC6DA1}" destId="{43E7639D-871A-6F40-B013-C521B2B6A3E5}" srcOrd="2" destOrd="0" parTransId="{6A45892E-FE5A-3348-B835-C02102F9C0D2}" sibTransId="{70CEA3BD-EE8C-9A47-ADE6-A1F89182177B}"/>
    <dgm:cxn modelId="{85EF5EA5-ABB2-3F41-AA4C-F8738D1D9958}" type="presOf" srcId="{19A89F18-0515-544F-901C-C799BBBC582E}" destId="{1A7C5FF8-9348-B848-B03A-C3544775AC68}" srcOrd="0" destOrd="0" presId="urn:microsoft.com/office/officeart/2005/8/layout/lProcess2"/>
    <dgm:cxn modelId="{FA14CDB4-C9A2-4C41-98C7-5C1AEC1D2EC1}" type="presOf" srcId="{8D5B0A19-19A9-BB41-80A9-47A26EBC6DA1}" destId="{284EDB21-11E0-E346-B6DC-6883D099C07E}" srcOrd="0" destOrd="0" presId="urn:microsoft.com/office/officeart/2005/8/layout/lProcess2"/>
    <dgm:cxn modelId="{08FE1CB9-3038-CC4A-9C36-877698A5E21B}" srcId="{F32C97F9-11FB-BD4F-A6B4-013391A2444D}" destId="{767FB97D-D198-A943-98B2-5750F61D1F00}" srcOrd="2" destOrd="0" parTransId="{B4D78D05-8207-2D4F-8B11-0990B036851D}" sibTransId="{EC614633-BD07-F649-9533-8B36B6C54CAA}"/>
    <dgm:cxn modelId="{AAF166C5-DC33-9440-A43B-2F120EAACBBE}" srcId="{F32C97F9-11FB-BD4F-A6B4-013391A2444D}" destId="{AC224FE1-A98E-D04F-87DC-0D7E461A1E7B}" srcOrd="1" destOrd="0" parTransId="{8971DC00-E044-664C-BCFB-D284E18BE807}" sibTransId="{F3D1DBD6-CFBC-AF40-BDAC-E5ABF3A9DA67}"/>
    <dgm:cxn modelId="{C330C9C6-4F9D-CF4A-B594-7160F16E7C11}" srcId="{8D5B0A19-19A9-BB41-80A9-47A26EBC6DA1}" destId="{58955366-7E51-FD4B-9A1D-48197AC3FC6D}" srcOrd="1" destOrd="0" parTransId="{6D16D68C-D808-2E4C-B2E8-E708111783CD}" sibTransId="{5CB9AB0D-BBEF-AC44-ABEA-2A4FB60D60E3}"/>
    <dgm:cxn modelId="{164FF7CF-098C-554B-BD9E-1096BE2D2441}" type="presOf" srcId="{42324498-9A54-C84D-89F4-87E9339AEE1F}" destId="{39774186-8031-8F40-B72E-1B454CCFAF8C}" srcOrd="0" destOrd="0" presId="urn:microsoft.com/office/officeart/2005/8/layout/lProcess2"/>
    <dgm:cxn modelId="{550B60D1-FE0F-8E4D-B349-B95A49BFC9F2}" srcId="{42324498-9A54-C84D-89F4-87E9339AEE1F}" destId="{8D5B0A19-19A9-BB41-80A9-47A26EBC6DA1}" srcOrd="0" destOrd="0" parTransId="{F49D5485-9A3C-9546-9674-54138E5BB459}" sibTransId="{288F024A-1C95-E94B-B1B0-1038ADEF018C}"/>
    <dgm:cxn modelId="{49CAF7AD-7D09-BC4E-993D-8D78E3D0A662}" type="presParOf" srcId="{39774186-8031-8F40-B72E-1B454CCFAF8C}" destId="{260429B1-92EC-BD47-AAE4-D7551CB2512B}" srcOrd="0" destOrd="0" presId="urn:microsoft.com/office/officeart/2005/8/layout/lProcess2"/>
    <dgm:cxn modelId="{866EAECD-EF29-A34B-AB2C-052C1C964711}" type="presParOf" srcId="{260429B1-92EC-BD47-AAE4-D7551CB2512B}" destId="{284EDB21-11E0-E346-B6DC-6883D099C07E}" srcOrd="0" destOrd="0" presId="urn:microsoft.com/office/officeart/2005/8/layout/lProcess2"/>
    <dgm:cxn modelId="{06843A2B-382A-564B-9CA6-4696E44553CB}" type="presParOf" srcId="{260429B1-92EC-BD47-AAE4-D7551CB2512B}" destId="{1F486521-6DC7-6B4C-968E-0ED99E993760}" srcOrd="1" destOrd="0" presId="urn:microsoft.com/office/officeart/2005/8/layout/lProcess2"/>
    <dgm:cxn modelId="{F00D3527-B4CE-F04A-B4D1-F140033BD7C5}" type="presParOf" srcId="{260429B1-92EC-BD47-AAE4-D7551CB2512B}" destId="{CBD28E36-6CF3-FE45-BF2C-6D0987388262}" srcOrd="2" destOrd="0" presId="urn:microsoft.com/office/officeart/2005/8/layout/lProcess2"/>
    <dgm:cxn modelId="{AD031AE3-7626-8C48-83D5-AB5409C71FB5}" type="presParOf" srcId="{CBD28E36-6CF3-FE45-BF2C-6D0987388262}" destId="{93BB9FF2-3669-E94D-B67B-32685C004D6F}" srcOrd="0" destOrd="0" presId="urn:microsoft.com/office/officeart/2005/8/layout/lProcess2"/>
    <dgm:cxn modelId="{66FC471E-D3CC-5645-A9C3-D9B31476289D}" type="presParOf" srcId="{93BB9FF2-3669-E94D-B67B-32685C004D6F}" destId="{2A4B9250-1797-CD4A-96FD-58BA6D8CAF15}" srcOrd="0" destOrd="0" presId="urn:microsoft.com/office/officeart/2005/8/layout/lProcess2"/>
    <dgm:cxn modelId="{4C60D62A-C30B-514D-B8A6-FA5E877A5D35}" type="presParOf" srcId="{93BB9FF2-3669-E94D-B67B-32685C004D6F}" destId="{9264C22B-3D56-594A-88F8-F20FA7EA5C62}" srcOrd="1" destOrd="0" presId="urn:microsoft.com/office/officeart/2005/8/layout/lProcess2"/>
    <dgm:cxn modelId="{8B1C2FC2-555F-1742-805D-2D460D7553D9}" type="presParOf" srcId="{93BB9FF2-3669-E94D-B67B-32685C004D6F}" destId="{FD63AF09-BFBF-CA4E-AB23-3CA9CB2B7E34}" srcOrd="2" destOrd="0" presId="urn:microsoft.com/office/officeart/2005/8/layout/lProcess2"/>
    <dgm:cxn modelId="{9823B39E-7560-5147-AEC3-779FA6D3DBED}" type="presParOf" srcId="{93BB9FF2-3669-E94D-B67B-32685C004D6F}" destId="{6EC07E35-34D4-9C48-8BDA-48ED6FF82EA3}" srcOrd="3" destOrd="0" presId="urn:microsoft.com/office/officeart/2005/8/layout/lProcess2"/>
    <dgm:cxn modelId="{AD294A04-7017-E34A-B899-ABF53FA329F1}" type="presParOf" srcId="{93BB9FF2-3669-E94D-B67B-32685C004D6F}" destId="{F6823483-2C2B-0540-BC8C-A62BBCA34DC1}" srcOrd="4" destOrd="0" presId="urn:microsoft.com/office/officeart/2005/8/layout/lProcess2"/>
    <dgm:cxn modelId="{1880D861-8361-4B4F-A9FD-3E11E0F44EA2}" type="presParOf" srcId="{39774186-8031-8F40-B72E-1B454CCFAF8C}" destId="{9E2460CC-4575-5440-921D-21B52E5C313F}" srcOrd="1" destOrd="0" presId="urn:microsoft.com/office/officeart/2005/8/layout/lProcess2"/>
    <dgm:cxn modelId="{BA99C40F-A68C-7D4F-B783-5E9749CE6A2A}" type="presParOf" srcId="{39774186-8031-8F40-B72E-1B454CCFAF8C}" destId="{53EB510B-B122-BE46-9FE6-027E23A95446}" srcOrd="2" destOrd="0" presId="urn:microsoft.com/office/officeart/2005/8/layout/lProcess2"/>
    <dgm:cxn modelId="{7F6AA8E4-C1A6-9D48-8CA1-C0E48F3B83DA}" type="presParOf" srcId="{53EB510B-B122-BE46-9FE6-027E23A95446}" destId="{87FCD536-DE2B-FF45-9BBA-E17C32296A31}" srcOrd="0" destOrd="0" presId="urn:microsoft.com/office/officeart/2005/8/layout/lProcess2"/>
    <dgm:cxn modelId="{22E420B1-C748-8046-ABCE-5944E4858EC0}" type="presParOf" srcId="{53EB510B-B122-BE46-9FE6-027E23A95446}" destId="{4EC6B3D2-7C31-AC4D-A121-3C6F27F86DB5}" srcOrd="1" destOrd="0" presId="urn:microsoft.com/office/officeart/2005/8/layout/lProcess2"/>
    <dgm:cxn modelId="{FCF494C2-32E8-194D-BC15-CF110E10EFA3}" type="presParOf" srcId="{53EB510B-B122-BE46-9FE6-027E23A95446}" destId="{B3919B50-6D53-7A4A-8AF3-2218EB2DF064}" srcOrd="2" destOrd="0" presId="urn:microsoft.com/office/officeart/2005/8/layout/lProcess2"/>
    <dgm:cxn modelId="{C41CFC24-7D7A-B94F-B7E1-63FCDCBFEBF1}" type="presParOf" srcId="{B3919B50-6D53-7A4A-8AF3-2218EB2DF064}" destId="{42E7C83C-DA7A-204C-907F-B9A2F2640667}" srcOrd="0" destOrd="0" presId="urn:microsoft.com/office/officeart/2005/8/layout/lProcess2"/>
    <dgm:cxn modelId="{98F4BE4C-35A3-1B44-B517-8743BAB9DE05}" type="presParOf" srcId="{42E7C83C-DA7A-204C-907F-B9A2F2640667}" destId="{1A7C5FF8-9348-B848-B03A-C3544775AC68}" srcOrd="0" destOrd="0" presId="urn:microsoft.com/office/officeart/2005/8/layout/lProcess2"/>
    <dgm:cxn modelId="{3FAB41CE-01F1-8342-874F-876B70CC4483}" type="presParOf" srcId="{42E7C83C-DA7A-204C-907F-B9A2F2640667}" destId="{09EF1C6A-1E4F-7A45-A6CA-35D2B68DA3F4}" srcOrd="1" destOrd="0" presId="urn:microsoft.com/office/officeart/2005/8/layout/lProcess2"/>
    <dgm:cxn modelId="{B7F675AA-16DA-B945-AA6E-E2ED0D538782}" type="presParOf" srcId="{42E7C83C-DA7A-204C-907F-B9A2F2640667}" destId="{03ADEBB5-8432-3540-A9A1-9C8964796575}" srcOrd="2" destOrd="0" presId="urn:microsoft.com/office/officeart/2005/8/layout/lProcess2"/>
    <dgm:cxn modelId="{A2E16084-1E7F-F04D-B5B0-0FFC8ACD64A6}" type="presParOf" srcId="{42E7C83C-DA7A-204C-907F-B9A2F2640667}" destId="{7CAA4E39-1E41-0347-AEEB-E1485525B612}" srcOrd="3" destOrd="0" presId="urn:microsoft.com/office/officeart/2005/8/layout/lProcess2"/>
    <dgm:cxn modelId="{6F9944B4-154C-0348-9EE3-7FED1694718D}" type="presParOf" srcId="{42E7C83C-DA7A-204C-907F-B9A2F2640667}" destId="{EEDEB666-9F62-194E-99EF-4D80EF28794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2324498-9A54-C84D-89F4-87E9339AEE1F}"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US"/>
        </a:p>
      </dgm:t>
    </dgm:pt>
    <dgm:pt modelId="{4447D6D6-7ED9-2D4B-9751-043D2DFD646F}">
      <dgm:prSet phldrT="[Text]" custT="1"/>
      <dgm:spPr/>
      <dgm:t>
        <a:bodyPr/>
        <a:lstStyle/>
        <a:p>
          <a:r>
            <a:rPr lang="en-US" sz="2200" b="1" dirty="0">
              <a:solidFill>
                <a:schemeClr val="tx1">
                  <a:lumMod val="75000"/>
                  <a:lumOff val="25000"/>
                </a:schemeClr>
              </a:solidFill>
            </a:rPr>
            <a:t>Hinduism</a:t>
          </a:r>
        </a:p>
      </dgm:t>
    </dgm:pt>
    <dgm:pt modelId="{600C026E-07DA-2049-853E-B15B1008C207}" type="parTrans" cxnId="{87050C92-EE5A-C147-A667-0A6FEE55914F}">
      <dgm:prSet/>
      <dgm:spPr/>
      <dgm:t>
        <a:bodyPr/>
        <a:lstStyle/>
        <a:p>
          <a:endParaRPr lang="en-US" sz="2200"/>
        </a:p>
      </dgm:t>
    </dgm:pt>
    <dgm:pt modelId="{1A678BB5-A414-B049-B80A-E37DEEE3B6CD}" type="sibTrans" cxnId="{87050C92-EE5A-C147-A667-0A6FEE55914F}">
      <dgm:prSet/>
      <dgm:spPr/>
      <dgm:t>
        <a:bodyPr/>
        <a:lstStyle/>
        <a:p>
          <a:endParaRPr lang="en-US" sz="2200"/>
        </a:p>
      </dgm:t>
    </dgm:pt>
    <dgm:pt modelId="{42E2BC57-E10D-E745-A1C1-C9A2F5654E60}">
      <dgm:prSet phldrT="[Text]" custT="1"/>
      <dgm:spPr/>
      <dgm:t>
        <a:bodyPr/>
        <a:lstStyle/>
        <a:p>
          <a:r>
            <a:rPr lang="en-US" sz="2200" b="1" dirty="0">
              <a:solidFill>
                <a:schemeClr val="tx1">
                  <a:lumMod val="75000"/>
                  <a:lumOff val="25000"/>
                </a:schemeClr>
              </a:solidFill>
            </a:rPr>
            <a:t>Islam</a:t>
          </a:r>
        </a:p>
      </dgm:t>
    </dgm:pt>
    <dgm:pt modelId="{75C3F8A2-EBB6-7B48-9E55-05DA9A149B2F}" type="parTrans" cxnId="{5AB878ED-B6F0-534E-A1A2-327A6D2D3AA0}">
      <dgm:prSet/>
      <dgm:spPr/>
      <dgm:t>
        <a:bodyPr/>
        <a:lstStyle/>
        <a:p>
          <a:endParaRPr lang="en-US" sz="2200"/>
        </a:p>
      </dgm:t>
    </dgm:pt>
    <dgm:pt modelId="{74FBEBF0-B938-BC4C-BB95-CF3B390AF203}" type="sibTrans" cxnId="{5AB878ED-B6F0-534E-A1A2-327A6D2D3AA0}">
      <dgm:prSet/>
      <dgm:spPr/>
      <dgm:t>
        <a:bodyPr/>
        <a:lstStyle/>
        <a:p>
          <a:endParaRPr lang="en-US" sz="2200"/>
        </a:p>
      </dgm:t>
    </dgm:pt>
    <dgm:pt modelId="{7D0580D8-1E37-6D44-B7FA-65ADC7110427}">
      <dgm:prSet phldrT="[Text]" custT="1"/>
      <dgm:spPr/>
      <dgm:t>
        <a:bodyPr/>
        <a:lstStyle/>
        <a:p>
          <a:r>
            <a:rPr lang="en-US" sz="2200"/>
            <a:t>Sunni</a:t>
          </a:r>
        </a:p>
      </dgm:t>
    </dgm:pt>
    <dgm:pt modelId="{239062FB-8C29-2345-8294-7E97BD061716}" type="parTrans" cxnId="{9D151957-0BBE-CC43-AB4E-48AB53574A9C}">
      <dgm:prSet/>
      <dgm:spPr/>
      <dgm:t>
        <a:bodyPr/>
        <a:lstStyle/>
        <a:p>
          <a:endParaRPr lang="en-US" sz="2200"/>
        </a:p>
      </dgm:t>
    </dgm:pt>
    <dgm:pt modelId="{792AB070-BE0F-CB49-95B6-98F1A2061159}" type="sibTrans" cxnId="{9D151957-0BBE-CC43-AB4E-48AB53574A9C}">
      <dgm:prSet/>
      <dgm:spPr/>
      <dgm:t>
        <a:bodyPr/>
        <a:lstStyle/>
        <a:p>
          <a:endParaRPr lang="en-US" sz="2200"/>
        </a:p>
      </dgm:t>
    </dgm:pt>
    <dgm:pt modelId="{371A8822-3B90-184B-A957-D08C6BACA1DB}">
      <dgm:prSet phldrT="[Text]" custT="1"/>
      <dgm:spPr/>
      <dgm:t>
        <a:bodyPr/>
        <a:lstStyle/>
        <a:p>
          <a:r>
            <a:rPr lang="en-US" sz="2200"/>
            <a:t>Shia</a:t>
          </a:r>
        </a:p>
      </dgm:t>
    </dgm:pt>
    <dgm:pt modelId="{B7EA1980-C6DC-5249-9E44-64D3A1CB3711}" type="parTrans" cxnId="{C7094DC3-503D-C942-9DE1-1093749DF6FC}">
      <dgm:prSet/>
      <dgm:spPr/>
      <dgm:t>
        <a:bodyPr/>
        <a:lstStyle/>
        <a:p>
          <a:endParaRPr lang="en-US" sz="2200"/>
        </a:p>
      </dgm:t>
    </dgm:pt>
    <dgm:pt modelId="{DBA21528-2DE5-CD46-9ADB-84D228A7C008}" type="sibTrans" cxnId="{C7094DC3-503D-C942-9DE1-1093749DF6FC}">
      <dgm:prSet/>
      <dgm:spPr/>
      <dgm:t>
        <a:bodyPr/>
        <a:lstStyle/>
        <a:p>
          <a:endParaRPr lang="en-US" sz="2200"/>
        </a:p>
      </dgm:t>
    </dgm:pt>
    <dgm:pt modelId="{6AEC71A4-D5B1-2D41-87E2-4D498D9C6932}">
      <dgm:prSet phldrT="[Text]" custT="1"/>
      <dgm:spPr/>
      <dgm:t>
        <a:bodyPr/>
        <a:lstStyle/>
        <a:p>
          <a:r>
            <a:rPr lang="en-US" sz="2200"/>
            <a:t>Vaishnavism</a:t>
          </a:r>
        </a:p>
      </dgm:t>
    </dgm:pt>
    <dgm:pt modelId="{AD4F43E9-132C-C74C-BDFD-9ED0E6050431}" type="parTrans" cxnId="{7CDE6320-191A-6D49-A697-AFBF9C8BBA92}">
      <dgm:prSet/>
      <dgm:spPr/>
      <dgm:t>
        <a:bodyPr/>
        <a:lstStyle/>
        <a:p>
          <a:endParaRPr lang="en-US" sz="2200"/>
        </a:p>
      </dgm:t>
    </dgm:pt>
    <dgm:pt modelId="{069ED8A0-C5D8-7D41-8C7E-295621786F67}" type="sibTrans" cxnId="{7CDE6320-191A-6D49-A697-AFBF9C8BBA92}">
      <dgm:prSet/>
      <dgm:spPr/>
      <dgm:t>
        <a:bodyPr/>
        <a:lstStyle/>
        <a:p>
          <a:endParaRPr lang="en-US" sz="2200"/>
        </a:p>
      </dgm:t>
    </dgm:pt>
    <dgm:pt modelId="{B65EF310-A7E3-9244-AA1F-9A2B73DCF453}">
      <dgm:prSet phldrT="[Text]" custT="1"/>
      <dgm:spPr/>
      <dgm:t>
        <a:bodyPr/>
        <a:lstStyle/>
        <a:p>
          <a:r>
            <a:rPr lang="en-US" sz="2200"/>
            <a:t>Shaivism</a:t>
          </a:r>
        </a:p>
      </dgm:t>
    </dgm:pt>
    <dgm:pt modelId="{80717AB1-17C9-7A4E-BFDD-0DC33A9876AF}" type="parTrans" cxnId="{C3B4A376-A31B-F747-A2DF-6D34CBB0000F}">
      <dgm:prSet/>
      <dgm:spPr/>
      <dgm:t>
        <a:bodyPr/>
        <a:lstStyle/>
        <a:p>
          <a:endParaRPr lang="en-US" sz="2200"/>
        </a:p>
      </dgm:t>
    </dgm:pt>
    <dgm:pt modelId="{C7F540EC-BCC6-5949-A4C7-4AE9CE50D38A}" type="sibTrans" cxnId="{C3B4A376-A31B-F747-A2DF-6D34CBB0000F}">
      <dgm:prSet/>
      <dgm:spPr/>
      <dgm:t>
        <a:bodyPr/>
        <a:lstStyle/>
        <a:p>
          <a:endParaRPr lang="en-US" sz="2200"/>
        </a:p>
      </dgm:t>
    </dgm:pt>
    <dgm:pt modelId="{39774186-8031-8F40-B72E-1B454CCFAF8C}" type="pres">
      <dgm:prSet presAssocID="{42324498-9A54-C84D-89F4-87E9339AEE1F}" presName="theList" presStyleCnt="0">
        <dgm:presLayoutVars>
          <dgm:dir/>
          <dgm:animLvl val="lvl"/>
          <dgm:resizeHandles val="exact"/>
        </dgm:presLayoutVars>
      </dgm:prSet>
      <dgm:spPr/>
    </dgm:pt>
    <dgm:pt modelId="{818191CB-4242-E14D-BB9F-BFF32DF2B931}" type="pres">
      <dgm:prSet presAssocID="{4447D6D6-7ED9-2D4B-9751-043D2DFD646F}" presName="compNode" presStyleCnt="0"/>
      <dgm:spPr/>
    </dgm:pt>
    <dgm:pt modelId="{BA766554-E00D-A34D-BB3E-F6FE617C436E}" type="pres">
      <dgm:prSet presAssocID="{4447D6D6-7ED9-2D4B-9751-043D2DFD646F}" presName="aNode" presStyleLbl="bgShp" presStyleIdx="0" presStyleCnt="2"/>
      <dgm:spPr/>
    </dgm:pt>
    <dgm:pt modelId="{12A33B0B-FF3A-9E44-B6E6-574800A3FBB6}" type="pres">
      <dgm:prSet presAssocID="{4447D6D6-7ED9-2D4B-9751-043D2DFD646F}" presName="textNode" presStyleLbl="bgShp" presStyleIdx="0" presStyleCnt="2"/>
      <dgm:spPr/>
    </dgm:pt>
    <dgm:pt modelId="{86198202-C423-1842-863F-A8DF84B3C94E}" type="pres">
      <dgm:prSet presAssocID="{4447D6D6-7ED9-2D4B-9751-043D2DFD646F}" presName="compChildNode" presStyleCnt="0"/>
      <dgm:spPr/>
    </dgm:pt>
    <dgm:pt modelId="{2915CD34-75A1-704F-AAFC-6C05D8A09AF1}" type="pres">
      <dgm:prSet presAssocID="{4447D6D6-7ED9-2D4B-9751-043D2DFD646F}" presName="theInnerList" presStyleCnt="0"/>
      <dgm:spPr/>
    </dgm:pt>
    <dgm:pt modelId="{37F9ED2D-68E5-C544-8900-418B2A0F9EE0}" type="pres">
      <dgm:prSet presAssocID="{6AEC71A4-D5B1-2D41-87E2-4D498D9C6932}" presName="childNode" presStyleLbl="node1" presStyleIdx="0" presStyleCnt="4" custScaleY="29422" custLinFactNeighborX="478" custLinFactNeighborY="-46510">
        <dgm:presLayoutVars>
          <dgm:bulletEnabled val="1"/>
        </dgm:presLayoutVars>
      </dgm:prSet>
      <dgm:spPr/>
    </dgm:pt>
    <dgm:pt modelId="{89FCB805-C507-A445-84B1-45FD79DD5FE5}" type="pres">
      <dgm:prSet presAssocID="{6AEC71A4-D5B1-2D41-87E2-4D498D9C6932}" presName="aSpace2" presStyleCnt="0"/>
      <dgm:spPr/>
    </dgm:pt>
    <dgm:pt modelId="{D5FBEFE8-EF8D-AE44-A4E6-2E90D9F9869A}" type="pres">
      <dgm:prSet presAssocID="{B65EF310-A7E3-9244-AA1F-9A2B73DCF453}" presName="childNode" presStyleLbl="node1" presStyleIdx="1" presStyleCnt="4" custScaleY="29422" custLinFactNeighborX="478" custLinFactNeighborY="-46510">
        <dgm:presLayoutVars>
          <dgm:bulletEnabled val="1"/>
        </dgm:presLayoutVars>
      </dgm:prSet>
      <dgm:spPr/>
    </dgm:pt>
    <dgm:pt modelId="{40F015C8-5B49-F140-AC85-2AFF4EF9A363}" type="pres">
      <dgm:prSet presAssocID="{4447D6D6-7ED9-2D4B-9751-043D2DFD646F}" presName="aSpace" presStyleCnt="0"/>
      <dgm:spPr/>
    </dgm:pt>
    <dgm:pt modelId="{A9041894-DCB6-B844-BC03-B300C3AFFFBB}" type="pres">
      <dgm:prSet presAssocID="{42E2BC57-E10D-E745-A1C1-C9A2F5654E60}" presName="compNode" presStyleCnt="0"/>
      <dgm:spPr/>
    </dgm:pt>
    <dgm:pt modelId="{3CBF0DB2-C319-284D-9F70-DEFD7F78ADD7}" type="pres">
      <dgm:prSet presAssocID="{42E2BC57-E10D-E745-A1C1-C9A2F5654E60}" presName="aNode" presStyleLbl="bgShp" presStyleIdx="1" presStyleCnt="2"/>
      <dgm:spPr/>
    </dgm:pt>
    <dgm:pt modelId="{B1F8CE1C-FE6B-5F4C-B87B-ADC26FE4EBC8}" type="pres">
      <dgm:prSet presAssocID="{42E2BC57-E10D-E745-A1C1-C9A2F5654E60}" presName="textNode" presStyleLbl="bgShp" presStyleIdx="1" presStyleCnt="2"/>
      <dgm:spPr/>
    </dgm:pt>
    <dgm:pt modelId="{57F346B7-A6B8-3C43-AFAC-DEC5EF1ADBD3}" type="pres">
      <dgm:prSet presAssocID="{42E2BC57-E10D-E745-A1C1-C9A2F5654E60}" presName="compChildNode" presStyleCnt="0"/>
      <dgm:spPr/>
    </dgm:pt>
    <dgm:pt modelId="{5B303D74-E411-7244-84BE-CDD8ADB0DDF6}" type="pres">
      <dgm:prSet presAssocID="{42E2BC57-E10D-E745-A1C1-C9A2F5654E60}" presName="theInnerList" presStyleCnt="0"/>
      <dgm:spPr/>
    </dgm:pt>
    <dgm:pt modelId="{8E3078E6-04A5-A44D-A135-B25E19A2100B}" type="pres">
      <dgm:prSet presAssocID="{7D0580D8-1E37-6D44-B7FA-65ADC7110427}" presName="childNode" presStyleLbl="node1" presStyleIdx="2" presStyleCnt="4" custScaleY="29422" custLinFactNeighborX="478" custLinFactNeighborY="-46510">
        <dgm:presLayoutVars>
          <dgm:bulletEnabled val="1"/>
        </dgm:presLayoutVars>
      </dgm:prSet>
      <dgm:spPr/>
    </dgm:pt>
    <dgm:pt modelId="{F4B7D1FE-7765-A94C-A6CD-F8B0051D170E}" type="pres">
      <dgm:prSet presAssocID="{7D0580D8-1E37-6D44-B7FA-65ADC7110427}" presName="aSpace2" presStyleCnt="0"/>
      <dgm:spPr/>
    </dgm:pt>
    <dgm:pt modelId="{8B015CC8-0F2F-A044-A054-77FC079545EE}" type="pres">
      <dgm:prSet presAssocID="{371A8822-3B90-184B-A957-D08C6BACA1DB}" presName="childNode" presStyleLbl="node1" presStyleIdx="3" presStyleCnt="4" custScaleY="29422" custLinFactNeighborX="478" custLinFactNeighborY="-46510">
        <dgm:presLayoutVars>
          <dgm:bulletEnabled val="1"/>
        </dgm:presLayoutVars>
      </dgm:prSet>
      <dgm:spPr/>
    </dgm:pt>
  </dgm:ptLst>
  <dgm:cxnLst>
    <dgm:cxn modelId="{7CDE6320-191A-6D49-A697-AFBF9C8BBA92}" srcId="{4447D6D6-7ED9-2D4B-9751-043D2DFD646F}" destId="{6AEC71A4-D5B1-2D41-87E2-4D498D9C6932}" srcOrd="0" destOrd="0" parTransId="{AD4F43E9-132C-C74C-BDFD-9ED0E6050431}" sibTransId="{069ED8A0-C5D8-7D41-8C7E-295621786F67}"/>
    <dgm:cxn modelId="{D042892A-B09B-7844-8166-4F6399C121E3}" type="presOf" srcId="{7D0580D8-1E37-6D44-B7FA-65ADC7110427}" destId="{8E3078E6-04A5-A44D-A135-B25E19A2100B}" srcOrd="0" destOrd="0" presId="urn:microsoft.com/office/officeart/2005/8/layout/lProcess2"/>
    <dgm:cxn modelId="{0894DB5C-92D9-D14E-8B30-FBD415084FD4}" type="presOf" srcId="{42E2BC57-E10D-E745-A1C1-C9A2F5654E60}" destId="{3CBF0DB2-C319-284D-9F70-DEFD7F78ADD7}" srcOrd="0" destOrd="0" presId="urn:microsoft.com/office/officeart/2005/8/layout/lProcess2"/>
    <dgm:cxn modelId="{72F5A847-CEED-5240-B812-E44D21706F51}" type="presOf" srcId="{42E2BC57-E10D-E745-A1C1-C9A2F5654E60}" destId="{B1F8CE1C-FE6B-5F4C-B87B-ADC26FE4EBC8}" srcOrd="1" destOrd="0" presId="urn:microsoft.com/office/officeart/2005/8/layout/lProcess2"/>
    <dgm:cxn modelId="{6E03EF4E-5B02-374A-BEEF-29168B6BC77F}" type="presOf" srcId="{B65EF310-A7E3-9244-AA1F-9A2B73DCF453}" destId="{D5FBEFE8-EF8D-AE44-A4E6-2E90D9F9869A}" srcOrd="0" destOrd="0" presId="urn:microsoft.com/office/officeart/2005/8/layout/lProcess2"/>
    <dgm:cxn modelId="{2C766175-60CE-9C43-9C1B-8A6AFECE8B22}" type="presOf" srcId="{371A8822-3B90-184B-A957-D08C6BACA1DB}" destId="{8B015CC8-0F2F-A044-A054-77FC079545EE}" srcOrd="0" destOrd="0" presId="urn:microsoft.com/office/officeart/2005/8/layout/lProcess2"/>
    <dgm:cxn modelId="{C3B4A376-A31B-F747-A2DF-6D34CBB0000F}" srcId="{4447D6D6-7ED9-2D4B-9751-043D2DFD646F}" destId="{B65EF310-A7E3-9244-AA1F-9A2B73DCF453}" srcOrd="1" destOrd="0" parTransId="{80717AB1-17C9-7A4E-BFDD-0DC33A9876AF}" sibTransId="{C7F540EC-BCC6-5949-A4C7-4AE9CE50D38A}"/>
    <dgm:cxn modelId="{FC76C556-0142-6C47-ADB1-64E2887A74F1}" type="presOf" srcId="{6AEC71A4-D5B1-2D41-87E2-4D498D9C6932}" destId="{37F9ED2D-68E5-C544-8900-418B2A0F9EE0}" srcOrd="0" destOrd="0" presId="urn:microsoft.com/office/officeart/2005/8/layout/lProcess2"/>
    <dgm:cxn modelId="{9D151957-0BBE-CC43-AB4E-48AB53574A9C}" srcId="{42E2BC57-E10D-E745-A1C1-C9A2F5654E60}" destId="{7D0580D8-1E37-6D44-B7FA-65ADC7110427}" srcOrd="0" destOrd="0" parTransId="{239062FB-8C29-2345-8294-7E97BD061716}" sibTransId="{792AB070-BE0F-CB49-95B6-98F1A2061159}"/>
    <dgm:cxn modelId="{4B0AC17D-5646-2D45-B8B9-A4E768840B59}" type="presOf" srcId="{4447D6D6-7ED9-2D4B-9751-043D2DFD646F}" destId="{BA766554-E00D-A34D-BB3E-F6FE617C436E}" srcOrd="0" destOrd="0" presId="urn:microsoft.com/office/officeart/2005/8/layout/lProcess2"/>
    <dgm:cxn modelId="{87050C92-EE5A-C147-A667-0A6FEE55914F}" srcId="{42324498-9A54-C84D-89F4-87E9339AEE1F}" destId="{4447D6D6-7ED9-2D4B-9751-043D2DFD646F}" srcOrd="0" destOrd="0" parTransId="{600C026E-07DA-2049-853E-B15B1008C207}" sibTransId="{1A678BB5-A414-B049-B80A-E37DEEE3B6CD}"/>
    <dgm:cxn modelId="{C7094DC3-503D-C942-9DE1-1093749DF6FC}" srcId="{42E2BC57-E10D-E745-A1C1-C9A2F5654E60}" destId="{371A8822-3B90-184B-A957-D08C6BACA1DB}" srcOrd="1" destOrd="0" parTransId="{B7EA1980-C6DC-5249-9E44-64D3A1CB3711}" sibTransId="{DBA21528-2DE5-CD46-9ADB-84D228A7C008}"/>
    <dgm:cxn modelId="{164FF7CF-098C-554B-BD9E-1096BE2D2441}" type="presOf" srcId="{42324498-9A54-C84D-89F4-87E9339AEE1F}" destId="{39774186-8031-8F40-B72E-1B454CCFAF8C}" srcOrd="0" destOrd="0" presId="urn:microsoft.com/office/officeart/2005/8/layout/lProcess2"/>
    <dgm:cxn modelId="{4E8C4DD2-93BD-2441-9477-74F12EA65053}" type="presOf" srcId="{4447D6D6-7ED9-2D4B-9751-043D2DFD646F}" destId="{12A33B0B-FF3A-9E44-B6E6-574800A3FBB6}" srcOrd="1" destOrd="0" presId="urn:microsoft.com/office/officeart/2005/8/layout/lProcess2"/>
    <dgm:cxn modelId="{5AB878ED-B6F0-534E-A1A2-327A6D2D3AA0}" srcId="{42324498-9A54-C84D-89F4-87E9339AEE1F}" destId="{42E2BC57-E10D-E745-A1C1-C9A2F5654E60}" srcOrd="1" destOrd="0" parTransId="{75C3F8A2-EBB6-7B48-9E55-05DA9A149B2F}" sibTransId="{74FBEBF0-B938-BC4C-BB95-CF3B390AF203}"/>
    <dgm:cxn modelId="{404346FB-F453-B74E-80E8-C8D3426A9A4F}" type="presParOf" srcId="{39774186-8031-8F40-B72E-1B454CCFAF8C}" destId="{818191CB-4242-E14D-BB9F-BFF32DF2B931}" srcOrd="0" destOrd="0" presId="urn:microsoft.com/office/officeart/2005/8/layout/lProcess2"/>
    <dgm:cxn modelId="{C58C8D69-8FD6-B54C-81EA-BFFB7D5BD3ED}" type="presParOf" srcId="{818191CB-4242-E14D-BB9F-BFF32DF2B931}" destId="{BA766554-E00D-A34D-BB3E-F6FE617C436E}" srcOrd="0" destOrd="0" presId="urn:microsoft.com/office/officeart/2005/8/layout/lProcess2"/>
    <dgm:cxn modelId="{D19C46C3-7C98-F84E-9D64-246AF82EB9BD}" type="presParOf" srcId="{818191CB-4242-E14D-BB9F-BFF32DF2B931}" destId="{12A33B0B-FF3A-9E44-B6E6-574800A3FBB6}" srcOrd="1" destOrd="0" presId="urn:microsoft.com/office/officeart/2005/8/layout/lProcess2"/>
    <dgm:cxn modelId="{F9F4FB1D-43D0-4345-BD44-82FEA079DD11}" type="presParOf" srcId="{818191CB-4242-E14D-BB9F-BFF32DF2B931}" destId="{86198202-C423-1842-863F-A8DF84B3C94E}" srcOrd="2" destOrd="0" presId="urn:microsoft.com/office/officeart/2005/8/layout/lProcess2"/>
    <dgm:cxn modelId="{9193A4D1-D869-7341-83BF-A79F890B366A}" type="presParOf" srcId="{86198202-C423-1842-863F-A8DF84B3C94E}" destId="{2915CD34-75A1-704F-AAFC-6C05D8A09AF1}" srcOrd="0" destOrd="0" presId="urn:microsoft.com/office/officeart/2005/8/layout/lProcess2"/>
    <dgm:cxn modelId="{DCCAFFD5-10A7-5B4D-89C3-1468BDA4B934}" type="presParOf" srcId="{2915CD34-75A1-704F-AAFC-6C05D8A09AF1}" destId="{37F9ED2D-68E5-C544-8900-418B2A0F9EE0}" srcOrd="0" destOrd="0" presId="urn:microsoft.com/office/officeart/2005/8/layout/lProcess2"/>
    <dgm:cxn modelId="{1CAA5D17-CAFB-2143-995C-D99011F294B9}" type="presParOf" srcId="{2915CD34-75A1-704F-AAFC-6C05D8A09AF1}" destId="{89FCB805-C507-A445-84B1-45FD79DD5FE5}" srcOrd="1" destOrd="0" presId="urn:microsoft.com/office/officeart/2005/8/layout/lProcess2"/>
    <dgm:cxn modelId="{EFD78C37-1050-5140-8530-54C98B34288D}" type="presParOf" srcId="{2915CD34-75A1-704F-AAFC-6C05D8A09AF1}" destId="{D5FBEFE8-EF8D-AE44-A4E6-2E90D9F9869A}" srcOrd="2" destOrd="0" presId="urn:microsoft.com/office/officeart/2005/8/layout/lProcess2"/>
    <dgm:cxn modelId="{57343BCF-EEE1-9E4C-B293-1E34B370AAC4}" type="presParOf" srcId="{39774186-8031-8F40-B72E-1B454CCFAF8C}" destId="{40F015C8-5B49-F140-AC85-2AFF4EF9A363}" srcOrd="1" destOrd="0" presId="urn:microsoft.com/office/officeart/2005/8/layout/lProcess2"/>
    <dgm:cxn modelId="{3DD29AED-F124-0941-BBC6-507561152E86}" type="presParOf" srcId="{39774186-8031-8F40-B72E-1B454CCFAF8C}" destId="{A9041894-DCB6-B844-BC03-B300C3AFFFBB}" srcOrd="2" destOrd="0" presId="urn:microsoft.com/office/officeart/2005/8/layout/lProcess2"/>
    <dgm:cxn modelId="{8378B9AB-42BD-2D45-8763-F4DB86E8CF5C}" type="presParOf" srcId="{A9041894-DCB6-B844-BC03-B300C3AFFFBB}" destId="{3CBF0DB2-C319-284D-9F70-DEFD7F78ADD7}" srcOrd="0" destOrd="0" presId="urn:microsoft.com/office/officeart/2005/8/layout/lProcess2"/>
    <dgm:cxn modelId="{D1E857FD-6480-6E46-AFE0-056A67E16DB2}" type="presParOf" srcId="{A9041894-DCB6-B844-BC03-B300C3AFFFBB}" destId="{B1F8CE1C-FE6B-5F4C-B87B-ADC26FE4EBC8}" srcOrd="1" destOrd="0" presId="urn:microsoft.com/office/officeart/2005/8/layout/lProcess2"/>
    <dgm:cxn modelId="{89CE0102-F3FF-2849-AF13-96FA148B93A9}" type="presParOf" srcId="{A9041894-DCB6-B844-BC03-B300C3AFFFBB}" destId="{57F346B7-A6B8-3C43-AFAC-DEC5EF1ADBD3}" srcOrd="2" destOrd="0" presId="urn:microsoft.com/office/officeart/2005/8/layout/lProcess2"/>
    <dgm:cxn modelId="{A10C1B6A-B031-CD4B-B55B-FAAA89693C4E}" type="presParOf" srcId="{57F346B7-A6B8-3C43-AFAC-DEC5EF1ADBD3}" destId="{5B303D74-E411-7244-84BE-CDD8ADB0DDF6}" srcOrd="0" destOrd="0" presId="urn:microsoft.com/office/officeart/2005/8/layout/lProcess2"/>
    <dgm:cxn modelId="{E98A00BA-6ECE-1A40-A498-0BBA5C34E292}" type="presParOf" srcId="{5B303D74-E411-7244-84BE-CDD8ADB0DDF6}" destId="{8E3078E6-04A5-A44D-A135-B25E19A2100B}" srcOrd="0" destOrd="0" presId="urn:microsoft.com/office/officeart/2005/8/layout/lProcess2"/>
    <dgm:cxn modelId="{014E3615-E5DE-864E-ABA0-A5C50A65EDC1}" type="presParOf" srcId="{5B303D74-E411-7244-84BE-CDD8ADB0DDF6}" destId="{F4B7D1FE-7765-A94C-A6CD-F8B0051D170E}" srcOrd="1" destOrd="0" presId="urn:microsoft.com/office/officeart/2005/8/layout/lProcess2"/>
    <dgm:cxn modelId="{B4DA6CE0-261B-A34A-BE4D-8CA64C2CBB73}" type="presParOf" srcId="{5B303D74-E411-7244-84BE-CDD8ADB0DDF6}" destId="{8B015CC8-0F2F-A044-A054-77FC079545EE}"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4E7D4FE-5DD3-4967-B572-4580B390B435}"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PH"/>
        </a:p>
      </dgm:t>
    </dgm:pt>
    <dgm:pt modelId="{71608DE5-B5F4-4DC1-A669-4973914C3DF6}">
      <dgm:prSet custT="1"/>
      <dgm:spPr/>
      <dgm:t>
        <a:bodyPr/>
        <a:lstStyle/>
        <a:p>
          <a:endParaRPr lang="en-PH" sz="2200" dirty="0"/>
        </a:p>
      </dgm:t>
    </dgm:pt>
    <dgm:pt modelId="{9976BE42-2652-400C-8130-DC5DA0C679A3}" type="parTrans" cxnId="{29F57FAB-54E3-47DC-BD4D-5FFA164B4E94}">
      <dgm:prSet/>
      <dgm:spPr/>
      <dgm:t>
        <a:bodyPr/>
        <a:lstStyle/>
        <a:p>
          <a:endParaRPr lang="en-PH" sz="2200"/>
        </a:p>
      </dgm:t>
    </dgm:pt>
    <dgm:pt modelId="{63D75D0A-B07B-4B6C-AE3E-2ED79E6E3852}" type="sibTrans" cxnId="{29F57FAB-54E3-47DC-BD4D-5FFA164B4E94}">
      <dgm:prSet/>
      <dgm:spPr/>
      <dgm:t>
        <a:bodyPr/>
        <a:lstStyle/>
        <a:p>
          <a:endParaRPr lang="en-PH" sz="2200"/>
        </a:p>
      </dgm:t>
    </dgm:pt>
    <dgm:pt modelId="{00C17653-525A-4C1A-84E4-871D51CBE7C4}">
      <dgm:prSet custT="1"/>
      <dgm:spPr/>
      <dgm:t>
        <a:bodyPr/>
        <a:lstStyle/>
        <a:p>
          <a:endParaRPr lang="en-PH" sz="2200" dirty="0"/>
        </a:p>
      </dgm:t>
    </dgm:pt>
    <dgm:pt modelId="{D626EC57-87F8-4300-82EA-C5315B5FE56F}" type="parTrans" cxnId="{79E807CA-5F44-4E70-BDE6-7BB6EC8FC5C1}">
      <dgm:prSet/>
      <dgm:spPr/>
      <dgm:t>
        <a:bodyPr/>
        <a:lstStyle/>
        <a:p>
          <a:endParaRPr lang="en-PH" sz="2200"/>
        </a:p>
      </dgm:t>
    </dgm:pt>
    <dgm:pt modelId="{6FE0A556-4F30-46A6-A738-2F1F16E902F3}" type="sibTrans" cxnId="{79E807CA-5F44-4E70-BDE6-7BB6EC8FC5C1}">
      <dgm:prSet/>
      <dgm:spPr/>
      <dgm:t>
        <a:bodyPr/>
        <a:lstStyle/>
        <a:p>
          <a:endParaRPr lang="en-PH" sz="2200"/>
        </a:p>
      </dgm:t>
    </dgm:pt>
    <dgm:pt modelId="{C54A8494-AEC0-456D-B367-F4FED1B112E4}">
      <dgm:prSet custT="1"/>
      <dgm:spPr/>
      <dgm:t>
        <a:bodyPr/>
        <a:lstStyle/>
        <a:p>
          <a:endParaRPr lang="en-PH" sz="2200" dirty="0"/>
        </a:p>
      </dgm:t>
    </dgm:pt>
    <dgm:pt modelId="{2CA58B1C-FC65-45E0-BCB1-479FBC90DDB3}" type="parTrans" cxnId="{660D681D-795D-4AA9-AB84-05AADE00C1ED}">
      <dgm:prSet/>
      <dgm:spPr/>
      <dgm:t>
        <a:bodyPr/>
        <a:lstStyle/>
        <a:p>
          <a:endParaRPr lang="en-PH" sz="2200"/>
        </a:p>
      </dgm:t>
    </dgm:pt>
    <dgm:pt modelId="{1D4B9EB2-597A-48FA-989D-7D670C27C96F}" type="sibTrans" cxnId="{660D681D-795D-4AA9-AB84-05AADE00C1ED}">
      <dgm:prSet/>
      <dgm:spPr/>
      <dgm:t>
        <a:bodyPr/>
        <a:lstStyle/>
        <a:p>
          <a:endParaRPr lang="en-PH" sz="2200"/>
        </a:p>
      </dgm:t>
    </dgm:pt>
    <dgm:pt modelId="{2999D573-E9F4-4A94-B196-7870A428CBB9}">
      <dgm:prSet custT="1"/>
      <dgm:spPr/>
      <dgm:t>
        <a:bodyPr/>
        <a:lstStyle/>
        <a:p>
          <a:pPr>
            <a:buFont typeface="+mj-lt"/>
            <a:buAutoNum type="arabicPeriod"/>
          </a:pPr>
          <a:r>
            <a:rPr lang="en-US" sz="2200" dirty="0">
              <a:solidFill>
                <a:schemeClr val="tx1">
                  <a:lumMod val="75000"/>
                  <a:lumOff val="25000"/>
                </a:schemeClr>
              </a:solidFill>
            </a:rPr>
            <a:t>Secure a good understanding of your client’s cultural and religious needs.</a:t>
          </a:r>
          <a:endParaRPr lang="en-PH" sz="2200" dirty="0">
            <a:solidFill>
              <a:schemeClr val="tx1">
                <a:lumMod val="75000"/>
                <a:lumOff val="25000"/>
              </a:schemeClr>
            </a:solidFill>
          </a:endParaRPr>
        </a:p>
      </dgm:t>
    </dgm:pt>
    <dgm:pt modelId="{14FCD9A5-2415-4D62-97E5-527B03460AEC}" type="parTrans" cxnId="{F8F6A1F6-8583-4E25-BD6A-B31CC9C863BF}">
      <dgm:prSet/>
      <dgm:spPr/>
      <dgm:t>
        <a:bodyPr/>
        <a:lstStyle/>
        <a:p>
          <a:endParaRPr lang="en-PH" sz="2200"/>
        </a:p>
      </dgm:t>
    </dgm:pt>
    <dgm:pt modelId="{27D36C5C-A914-4CC8-AB99-B10110C92585}" type="sibTrans" cxnId="{F8F6A1F6-8583-4E25-BD6A-B31CC9C863BF}">
      <dgm:prSet/>
      <dgm:spPr/>
      <dgm:t>
        <a:bodyPr/>
        <a:lstStyle/>
        <a:p>
          <a:endParaRPr lang="en-PH" sz="2200"/>
        </a:p>
      </dgm:t>
    </dgm:pt>
    <dgm:pt modelId="{679E7F4A-F834-42FB-8EE2-28D3DB4781CE}">
      <dgm:prSet custT="1"/>
      <dgm:spPr/>
      <dgm:t>
        <a:bodyPr/>
        <a:lstStyle/>
        <a:p>
          <a:pPr>
            <a:buFont typeface="+mj-lt"/>
            <a:buAutoNum type="arabicPeriod" startAt="2"/>
          </a:pPr>
          <a:r>
            <a:rPr lang="en-US" sz="2200" dirty="0">
              <a:solidFill>
                <a:schemeClr val="tx1">
                  <a:lumMod val="75000"/>
                  <a:lumOff val="25000"/>
                </a:schemeClr>
              </a:solidFill>
            </a:rPr>
            <a:t>Provide your client’s cultural and religious needs.</a:t>
          </a:r>
          <a:endParaRPr lang="en-PH" sz="2200" dirty="0">
            <a:solidFill>
              <a:schemeClr val="tx1">
                <a:lumMod val="75000"/>
                <a:lumOff val="25000"/>
              </a:schemeClr>
            </a:solidFill>
          </a:endParaRPr>
        </a:p>
      </dgm:t>
    </dgm:pt>
    <dgm:pt modelId="{00309379-928B-47F7-8687-11BECB99CB21}" type="parTrans" cxnId="{3DDC8707-49E2-44C0-926D-FC94CE223A77}">
      <dgm:prSet/>
      <dgm:spPr/>
      <dgm:t>
        <a:bodyPr/>
        <a:lstStyle/>
        <a:p>
          <a:endParaRPr lang="en-PH" sz="2200"/>
        </a:p>
      </dgm:t>
    </dgm:pt>
    <dgm:pt modelId="{3B6162F5-9183-49F9-A72B-8AA323CFE50C}" type="sibTrans" cxnId="{3DDC8707-49E2-44C0-926D-FC94CE223A77}">
      <dgm:prSet/>
      <dgm:spPr/>
      <dgm:t>
        <a:bodyPr/>
        <a:lstStyle/>
        <a:p>
          <a:endParaRPr lang="en-PH" sz="2200"/>
        </a:p>
      </dgm:t>
    </dgm:pt>
    <dgm:pt modelId="{72842E8C-4648-4C34-9BA6-75DD680C57E2}">
      <dgm:prSet custT="1"/>
      <dgm:spPr/>
      <dgm:t>
        <a:bodyPr/>
        <a:lstStyle/>
        <a:p>
          <a:pPr>
            <a:buFont typeface="+mj-lt"/>
            <a:buAutoNum type="arabicPeriod" startAt="3"/>
          </a:pPr>
          <a:r>
            <a:rPr lang="en-US" sz="2200" dirty="0">
              <a:solidFill>
                <a:schemeClr val="tx1">
                  <a:lumMod val="75000"/>
                  <a:lumOff val="25000"/>
                </a:schemeClr>
              </a:solidFill>
            </a:rPr>
            <a:t>Adjust service based on your client’s feedback and reactions.</a:t>
          </a:r>
          <a:endParaRPr lang="en-PH" sz="2200" dirty="0">
            <a:solidFill>
              <a:schemeClr val="tx1">
                <a:lumMod val="75000"/>
                <a:lumOff val="25000"/>
              </a:schemeClr>
            </a:solidFill>
          </a:endParaRPr>
        </a:p>
      </dgm:t>
    </dgm:pt>
    <dgm:pt modelId="{90DE72FC-BA19-48E8-B758-67DA151E57BA}" type="parTrans" cxnId="{4064DDBD-A3EB-47B3-93D9-37E992D38C1F}">
      <dgm:prSet/>
      <dgm:spPr/>
      <dgm:t>
        <a:bodyPr/>
        <a:lstStyle/>
        <a:p>
          <a:endParaRPr lang="en-PH" sz="2200"/>
        </a:p>
      </dgm:t>
    </dgm:pt>
    <dgm:pt modelId="{3AEEC8B4-320F-4A9C-A1D2-D95A834724F4}" type="sibTrans" cxnId="{4064DDBD-A3EB-47B3-93D9-37E992D38C1F}">
      <dgm:prSet/>
      <dgm:spPr/>
      <dgm:t>
        <a:bodyPr/>
        <a:lstStyle/>
        <a:p>
          <a:endParaRPr lang="en-PH" sz="2200"/>
        </a:p>
      </dgm:t>
    </dgm:pt>
    <dgm:pt modelId="{580D2532-4CCB-416B-8481-437A8A31AFFA}" type="pres">
      <dgm:prSet presAssocID="{F4E7D4FE-5DD3-4967-B572-4580B390B435}" presName="linearFlow" presStyleCnt="0">
        <dgm:presLayoutVars>
          <dgm:dir/>
          <dgm:animLvl val="lvl"/>
          <dgm:resizeHandles val="exact"/>
        </dgm:presLayoutVars>
      </dgm:prSet>
      <dgm:spPr/>
    </dgm:pt>
    <dgm:pt modelId="{9A9A7E09-4B5A-48F9-9579-F0884CE8462A}" type="pres">
      <dgm:prSet presAssocID="{71608DE5-B5F4-4DC1-A669-4973914C3DF6}" presName="composite" presStyleCnt="0"/>
      <dgm:spPr/>
    </dgm:pt>
    <dgm:pt modelId="{C438E509-EA3A-4B14-88E5-79D879BBC8A3}" type="pres">
      <dgm:prSet presAssocID="{71608DE5-B5F4-4DC1-A669-4973914C3DF6}" presName="parentText" presStyleLbl="alignNode1" presStyleIdx="0" presStyleCnt="3">
        <dgm:presLayoutVars>
          <dgm:chMax val="1"/>
          <dgm:bulletEnabled val="1"/>
        </dgm:presLayoutVars>
      </dgm:prSet>
      <dgm:spPr/>
    </dgm:pt>
    <dgm:pt modelId="{CA9F1DE6-F752-4C2B-9A5F-7EEFE8D86263}" type="pres">
      <dgm:prSet presAssocID="{71608DE5-B5F4-4DC1-A669-4973914C3DF6}" presName="descendantText" presStyleLbl="alignAcc1" presStyleIdx="0" presStyleCnt="3">
        <dgm:presLayoutVars>
          <dgm:bulletEnabled val="1"/>
        </dgm:presLayoutVars>
      </dgm:prSet>
      <dgm:spPr/>
    </dgm:pt>
    <dgm:pt modelId="{66A32F99-B6AB-4568-8E31-70E4F1B6B1BF}" type="pres">
      <dgm:prSet presAssocID="{63D75D0A-B07B-4B6C-AE3E-2ED79E6E3852}" presName="sp" presStyleCnt="0"/>
      <dgm:spPr/>
    </dgm:pt>
    <dgm:pt modelId="{83F69AE5-C300-4AE6-B3E3-EE8B3A0069DC}" type="pres">
      <dgm:prSet presAssocID="{00C17653-525A-4C1A-84E4-871D51CBE7C4}" presName="composite" presStyleCnt="0"/>
      <dgm:spPr/>
    </dgm:pt>
    <dgm:pt modelId="{EF9FF650-2FB8-4EB3-824B-545510464878}" type="pres">
      <dgm:prSet presAssocID="{00C17653-525A-4C1A-84E4-871D51CBE7C4}" presName="parentText" presStyleLbl="alignNode1" presStyleIdx="1" presStyleCnt="3">
        <dgm:presLayoutVars>
          <dgm:chMax val="1"/>
          <dgm:bulletEnabled val="1"/>
        </dgm:presLayoutVars>
      </dgm:prSet>
      <dgm:spPr/>
    </dgm:pt>
    <dgm:pt modelId="{4AC0C6E9-310F-4B50-9C65-8F87FB54D1FC}" type="pres">
      <dgm:prSet presAssocID="{00C17653-525A-4C1A-84E4-871D51CBE7C4}" presName="descendantText" presStyleLbl="alignAcc1" presStyleIdx="1" presStyleCnt="3">
        <dgm:presLayoutVars>
          <dgm:bulletEnabled val="1"/>
        </dgm:presLayoutVars>
      </dgm:prSet>
      <dgm:spPr/>
    </dgm:pt>
    <dgm:pt modelId="{7F80EB46-1A39-4E40-BBB6-A682FBE54FA9}" type="pres">
      <dgm:prSet presAssocID="{6FE0A556-4F30-46A6-A738-2F1F16E902F3}" presName="sp" presStyleCnt="0"/>
      <dgm:spPr/>
    </dgm:pt>
    <dgm:pt modelId="{C1A941F6-FE69-4CDE-8D75-000190FD5399}" type="pres">
      <dgm:prSet presAssocID="{C54A8494-AEC0-456D-B367-F4FED1B112E4}" presName="composite" presStyleCnt="0"/>
      <dgm:spPr/>
    </dgm:pt>
    <dgm:pt modelId="{FA4F4C3C-3AC4-45BD-AC1E-46D915FEAA7E}" type="pres">
      <dgm:prSet presAssocID="{C54A8494-AEC0-456D-B367-F4FED1B112E4}" presName="parentText" presStyleLbl="alignNode1" presStyleIdx="2" presStyleCnt="3">
        <dgm:presLayoutVars>
          <dgm:chMax val="1"/>
          <dgm:bulletEnabled val="1"/>
        </dgm:presLayoutVars>
      </dgm:prSet>
      <dgm:spPr/>
    </dgm:pt>
    <dgm:pt modelId="{B0FF0349-B6C9-4706-AF99-CFAA6F97AD2E}" type="pres">
      <dgm:prSet presAssocID="{C54A8494-AEC0-456D-B367-F4FED1B112E4}" presName="descendantText" presStyleLbl="alignAcc1" presStyleIdx="2" presStyleCnt="3">
        <dgm:presLayoutVars>
          <dgm:bulletEnabled val="1"/>
        </dgm:presLayoutVars>
      </dgm:prSet>
      <dgm:spPr/>
    </dgm:pt>
  </dgm:ptLst>
  <dgm:cxnLst>
    <dgm:cxn modelId="{FF1F7203-C31D-4B88-93EA-879189B162DA}" type="presOf" srcId="{C54A8494-AEC0-456D-B367-F4FED1B112E4}" destId="{FA4F4C3C-3AC4-45BD-AC1E-46D915FEAA7E}" srcOrd="0" destOrd="0" presId="urn:microsoft.com/office/officeart/2005/8/layout/chevron2"/>
    <dgm:cxn modelId="{3DDC8707-49E2-44C0-926D-FC94CE223A77}" srcId="{00C17653-525A-4C1A-84E4-871D51CBE7C4}" destId="{679E7F4A-F834-42FB-8EE2-28D3DB4781CE}" srcOrd="0" destOrd="0" parTransId="{00309379-928B-47F7-8687-11BECB99CB21}" sibTransId="{3B6162F5-9183-49F9-A72B-8AA323CFE50C}"/>
    <dgm:cxn modelId="{660D681D-795D-4AA9-AB84-05AADE00C1ED}" srcId="{F4E7D4FE-5DD3-4967-B572-4580B390B435}" destId="{C54A8494-AEC0-456D-B367-F4FED1B112E4}" srcOrd="2" destOrd="0" parTransId="{2CA58B1C-FC65-45E0-BCB1-479FBC90DDB3}" sibTransId="{1D4B9EB2-597A-48FA-989D-7D670C27C96F}"/>
    <dgm:cxn modelId="{F651BA1D-A317-48B8-A39E-3515E210305D}" type="presOf" srcId="{2999D573-E9F4-4A94-B196-7870A428CBB9}" destId="{CA9F1DE6-F752-4C2B-9A5F-7EEFE8D86263}" srcOrd="0" destOrd="0" presId="urn:microsoft.com/office/officeart/2005/8/layout/chevron2"/>
    <dgm:cxn modelId="{9051BD2C-90CA-46A5-A818-000837D2AB98}" type="presOf" srcId="{F4E7D4FE-5DD3-4967-B572-4580B390B435}" destId="{580D2532-4CCB-416B-8481-437A8A31AFFA}" srcOrd="0" destOrd="0" presId="urn:microsoft.com/office/officeart/2005/8/layout/chevron2"/>
    <dgm:cxn modelId="{34FAC180-7996-46C8-8187-E9BA5B8A5F26}" type="presOf" srcId="{679E7F4A-F834-42FB-8EE2-28D3DB4781CE}" destId="{4AC0C6E9-310F-4B50-9C65-8F87FB54D1FC}" srcOrd="0" destOrd="0" presId="urn:microsoft.com/office/officeart/2005/8/layout/chevron2"/>
    <dgm:cxn modelId="{29F57FAB-54E3-47DC-BD4D-5FFA164B4E94}" srcId="{F4E7D4FE-5DD3-4967-B572-4580B390B435}" destId="{71608DE5-B5F4-4DC1-A669-4973914C3DF6}" srcOrd="0" destOrd="0" parTransId="{9976BE42-2652-400C-8130-DC5DA0C679A3}" sibTransId="{63D75D0A-B07B-4B6C-AE3E-2ED79E6E3852}"/>
    <dgm:cxn modelId="{4064DDBD-A3EB-47B3-93D9-37E992D38C1F}" srcId="{C54A8494-AEC0-456D-B367-F4FED1B112E4}" destId="{72842E8C-4648-4C34-9BA6-75DD680C57E2}" srcOrd="0" destOrd="0" parTransId="{90DE72FC-BA19-48E8-B758-67DA151E57BA}" sibTransId="{3AEEC8B4-320F-4A9C-A1D2-D95A834724F4}"/>
    <dgm:cxn modelId="{79E807CA-5F44-4E70-BDE6-7BB6EC8FC5C1}" srcId="{F4E7D4FE-5DD3-4967-B572-4580B390B435}" destId="{00C17653-525A-4C1A-84E4-871D51CBE7C4}" srcOrd="1" destOrd="0" parTransId="{D626EC57-87F8-4300-82EA-C5315B5FE56F}" sibTransId="{6FE0A556-4F30-46A6-A738-2F1F16E902F3}"/>
    <dgm:cxn modelId="{68BCCCE0-E54C-4DF4-B793-7F335705583B}" type="presOf" srcId="{71608DE5-B5F4-4DC1-A669-4973914C3DF6}" destId="{C438E509-EA3A-4B14-88E5-79D879BBC8A3}" srcOrd="0" destOrd="0" presId="urn:microsoft.com/office/officeart/2005/8/layout/chevron2"/>
    <dgm:cxn modelId="{90CC66EA-D61A-4CF6-9D11-34F02E15C3F0}" type="presOf" srcId="{72842E8C-4648-4C34-9BA6-75DD680C57E2}" destId="{B0FF0349-B6C9-4706-AF99-CFAA6F97AD2E}" srcOrd="0" destOrd="0" presId="urn:microsoft.com/office/officeart/2005/8/layout/chevron2"/>
    <dgm:cxn modelId="{04DA1EEF-DA54-4E16-BD7F-450159FF6C67}" type="presOf" srcId="{00C17653-525A-4C1A-84E4-871D51CBE7C4}" destId="{EF9FF650-2FB8-4EB3-824B-545510464878}" srcOrd="0" destOrd="0" presId="urn:microsoft.com/office/officeart/2005/8/layout/chevron2"/>
    <dgm:cxn modelId="{F8F6A1F6-8583-4E25-BD6A-B31CC9C863BF}" srcId="{71608DE5-B5F4-4DC1-A669-4973914C3DF6}" destId="{2999D573-E9F4-4A94-B196-7870A428CBB9}" srcOrd="0" destOrd="0" parTransId="{14FCD9A5-2415-4D62-97E5-527B03460AEC}" sibTransId="{27D36C5C-A914-4CC8-AB99-B10110C92585}"/>
    <dgm:cxn modelId="{2CB25CA5-1D08-486F-9B08-7B10F0A96637}" type="presParOf" srcId="{580D2532-4CCB-416B-8481-437A8A31AFFA}" destId="{9A9A7E09-4B5A-48F9-9579-F0884CE8462A}" srcOrd="0" destOrd="0" presId="urn:microsoft.com/office/officeart/2005/8/layout/chevron2"/>
    <dgm:cxn modelId="{E595EC3D-2656-4C85-BF3D-7C5EDE8DE916}" type="presParOf" srcId="{9A9A7E09-4B5A-48F9-9579-F0884CE8462A}" destId="{C438E509-EA3A-4B14-88E5-79D879BBC8A3}" srcOrd="0" destOrd="0" presId="urn:microsoft.com/office/officeart/2005/8/layout/chevron2"/>
    <dgm:cxn modelId="{BAD150AF-67F9-4ADC-8B53-A1868937E1BE}" type="presParOf" srcId="{9A9A7E09-4B5A-48F9-9579-F0884CE8462A}" destId="{CA9F1DE6-F752-4C2B-9A5F-7EEFE8D86263}" srcOrd="1" destOrd="0" presId="urn:microsoft.com/office/officeart/2005/8/layout/chevron2"/>
    <dgm:cxn modelId="{7CB223FD-6388-4264-9273-323487DD0E09}" type="presParOf" srcId="{580D2532-4CCB-416B-8481-437A8A31AFFA}" destId="{66A32F99-B6AB-4568-8E31-70E4F1B6B1BF}" srcOrd="1" destOrd="0" presId="urn:microsoft.com/office/officeart/2005/8/layout/chevron2"/>
    <dgm:cxn modelId="{BEBA837B-220D-40C0-A661-485AF183D4A1}" type="presParOf" srcId="{580D2532-4CCB-416B-8481-437A8A31AFFA}" destId="{83F69AE5-C300-4AE6-B3E3-EE8B3A0069DC}" srcOrd="2" destOrd="0" presId="urn:microsoft.com/office/officeart/2005/8/layout/chevron2"/>
    <dgm:cxn modelId="{0C0DF9DD-514A-462A-9AB4-ABFC4E5D928B}" type="presParOf" srcId="{83F69AE5-C300-4AE6-B3E3-EE8B3A0069DC}" destId="{EF9FF650-2FB8-4EB3-824B-545510464878}" srcOrd="0" destOrd="0" presId="urn:microsoft.com/office/officeart/2005/8/layout/chevron2"/>
    <dgm:cxn modelId="{1A252D3B-0709-47F5-85F2-BD2367B86949}" type="presParOf" srcId="{83F69AE5-C300-4AE6-B3E3-EE8B3A0069DC}" destId="{4AC0C6E9-310F-4B50-9C65-8F87FB54D1FC}" srcOrd="1" destOrd="0" presId="urn:microsoft.com/office/officeart/2005/8/layout/chevron2"/>
    <dgm:cxn modelId="{3331E738-F33D-4336-AA0B-F1B4A401FD7E}" type="presParOf" srcId="{580D2532-4CCB-416B-8481-437A8A31AFFA}" destId="{7F80EB46-1A39-4E40-BBB6-A682FBE54FA9}" srcOrd="3" destOrd="0" presId="urn:microsoft.com/office/officeart/2005/8/layout/chevron2"/>
    <dgm:cxn modelId="{ED834542-692B-4DB4-8417-97254FD757B3}" type="presParOf" srcId="{580D2532-4CCB-416B-8481-437A8A31AFFA}" destId="{C1A941F6-FE69-4CDE-8D75-000190FD5399}" srcOrd="4" destOrd="0" presId="urn:microsoft.com/office/officeart/2005/8/layout/chevron2"/>
    <dgm:cxn modelId="{C8AC45A0-3581-4501-945A-D34C6C8B49C6}" type="presParOf" srcId="{C1A941F6-FE69-4CDE-8D75-000190FD5399}" destId="{FA4F4C3C-3AC4-45BD-AC1E-46D915FEAA7E}" srcOrd="0" destOrd="0" presId="urn:microsoft.com/office/officeart/2005/8/layout/chevron2"/>
    <dgm:cxn modelId="{3F011DD4-1E13-4473-9D6F-5F18BBC2BDD4}" type="presParOf" srcId="{C1A941F6-FE69-4CDE-8D75-000190FD5399}" destId="{B0FF0349-B6C9-4706-AF99-CFAA6F97AD2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9C5EEE-0750-3144-B328-26665AA71F0F}"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EB7E8F2B-FC5B-2D44-837A-52226BA6406E}">
      <dgm:prSet phldrT="[Text]" custT="1"/>
      <dgm:spPr/>
      <dgm:t>
        <a:bodyPr/>
        <a:lstStyle/>
        <a:p>
          <a:r>
            <a:rPr lang="en-AU" sz="2200"/>
            <a:t>Family groups</a:t>
          </a:r>
          <a:endParaRPr lang="en-US" sz="2200"/>
        </a:p>
      </dgm:t>
    </dgm:pt>
    <dgm:pt modelId="{D108C138-AC88-0441-B08E-573AF3221CAE}" type="parTrans" cxnId="{0FA052E8-DB07-9440-9C6A-A11AC90E410C}">
      <dgm:prSet/>
      <dgm:spPr/>
      <dgm:t>
        <a:bodyPr/>
        <a:lstStyle/>
        <a:p>
          <a:endParaRPr lang="en-US" sz="2200"/>
        </a:p>
      </dgm:t>
    </dgm:pt>
    <dgm:pt modelId="{716FF9B4-DF10-8C40-8C8A-14889C2AB23C}" type="sibTrans" cxnId="{0FA052E8-DB07-9440-9C6A-A11AC90E410C}">
      <dgm:prSet/>
      <dgm:spPr/>
      <dgm:t>
        <a:bodyPr/>
        <a:lstStyle/>
        <a:p>
          <a:endParaRPr lang="en-US" sz="2200"/>
        </a:p>
      </dgm:t>
    </dgm:pt>
    <dgm:pt modelId="{C2EE6465-3203-5A42-BD24-4303FFA54A9D}">
      <dgm:prSet custT="1"/>
      <dgm:spPr/>
      <dgm:t>
        <a:bodyPr/>
        <a:lstStyle/>
        <a:p>
          <a:pPr>
            <a:buFont typeface="Wingdings" pitchFamily="2" charset="2"/>
            <a:buChar char=""/>
          </a:pPr>
          <a:r>
            <a:rPr lang="en-AU" sz="2200"/>
            <a:t>Disability support groups </a:t>
          </a:r>
          <a:endParaRPr lang="en-PH" sz="2200"/>
        </a:p>
      </dgm:t>
    </dgm:pt>
    <dgm:pt modelId="{C98E1502-979A-F24B-85F4-A37A03080ECF}" type="parTrans" cxnId="{BB32585C-4ACB-B148-9D01-314A3F20F433}">
      <dgm:prSet/>
      <dgm:spPr/>
      <dgm:t>
        <a:bodyPr/>
        <a:lstStyle/>
        <a:p>
          <a:endParaRPr lang="en-US" sz="2200"/>
        </a:p>
      </dgm:t>
    </dgm:pt>
    <dgm:pt modelId="{956D5562-F62A-0243-A64B-CF05BEF8D2EF}" type="sibTrans" cxnId="{BB32585C-4ACB-B148-9D01-314A3F20F433}">
      <dgm:prSet/>
      <dgm:spPr/>
      <dgm:t>
        <a:bodyPr/>
        <a:lstStyle/>
        <a:p>
          <a:endParaRPr lang="en-US" sz="2200"/>
        </a:p>
      </dgm:t>
    </dgm:pt>
    <dgm:pt modelId="{2C9F1341-41CA-B643-B572-D7110858FB8E}">
      <dgm:prSet custT="1"/>
      <dgm:spPr/>
      <dgm:t>
        <a:bodyPr/>
        <a:lstStyle/>
        <a:p>
          <a:pPr>
            <a:buFont typeface="Wingdings" pitchFamily="2" charset="2"/>
            <a:buChar char=""/>
          </a:pPr>
          <a:r>
            <a:rPr lang="en-AU" sz="2200"/>
            <a:t>Direct neighbourhood or local community </a:t>
          </a:r>
          <a:endParaRPr lang="en-PH" sz="2200"/>
        </a:p>
      </dgm:t>
    </dgm:pt>
    <dgm:pt modelId="{B19FBA39-2C38-944B-9A88-B7E184F7B2E6}" type="parTrans" cxnId="{A10C0170-66B1-6C49-852B-1C7D023A216D}">
      <dgm:prSet/>
      <dgm:spPr/>
      <dgm:t>
        <a:bodyPr/>
        <a:lstStyle/>
        <a:p>
          <a:endParaRPr lang="en-US" sz="2200"/>
        </a:p>
      </dgm:t>
    </dgm:pt>
    <dgm:pt modelId="{53167F01-5455-9E48-8613-4A1795B29413}" type="sibTrans" cxnId="{A10C0170-66B1-6C49-852B-1C7D023A216D}">
      <dgm:prSet/>
      <dgm:spPr/>
      <dgm:t>
        <a:bodyPr/>
        <a:lstStyle/>
        <a:p>
          <a:endParaRPr lang="en-US" sz="2200"/>
        </a:p>
      </dgm:t>
    </dgm:pt>
    <dgm:pt modelId="{84FCB507-F786-9545-9E72-75E58007D540}">
      <dgm:prSet custT="1"/>
      <dgm:spPr/>
      <dgm:t>
        <a:bodyPr/>
        <a:lstStyle/>
        <a:p>
          <a:pPr>
            <a:buFont typeface="Wingdings" pitchFamily="2" charset="2"/>
            <a:buChar char=""/>
          </a:pPr>
          <a:r>
            <a:rPr lang="en-AU" sz="2200"/>
            <a:t>Work groups </a:t>
          </a:r>
          <a:endParaRPr lang="en-PH" sz="2200"/>
        </a:p>
      </dgm:t>
    </dgm:pt>
    <dgm:pt modelId="{FDBD8B73-3903-4D4A-9149-1791A4F8BD80}" type="parTrans" cxnId="{A1DBE1DE-A4BA-3C48-8B54-B3ACEF888989}">
      <dgm:prSet/>
      <dgm:spPr/>
      <dgm:t>
        <a:bodyPr/>
        <a:lstStyle/>
        <a:p>
          <a:endParaRPr lang="en-US" sz="2200"/>
        </a:p>
      </dgm:t>
    </dgm:pt>
    <dgm:pt modelId="{8FE8B2BE-F1E3-A145-8565-F2F2E2320DE5}" type="sibTrans" cxnId="{A1DBE1DE-A4BA-3C48-8B54-B3ACEF888989}">
      <dgm:prSet/>
      <dgm:spPr/>
      <dgm:t>
        <a:bodyPr/>
        <a:lstStyle/>
        <a:p>
          <a:endParaRPr lang="en-US" sz="2200"/>
        </a:p>
      </dgm:t>
    </dgm:pt>
    <dgm:pt modelId="{BA761701-DD0E-104A-9AA7-03B8C7972D18}">
      <dgm:prSet custT="1"/>
      <dgm:spPr/>
      <dgm:t>
        <a:bodyPr/>
        <a:lstStyle/>
        <a:p>
          <a:pPr>
            <a:buFont typeface="Wingdings" pitchFamily="2" charset="2"/>
            <a:buChar char=""/>
          </a:pPr>
          <a:r>
            <a:rPr lang="en-AU" sz="2200"/>
            <a:t>Sport and other recreation groups </a:t>
          </a:r>
          <a:endParaRPr lang="en-PH" sz="2200"/>
        </a:p>
      </dgm:t>
    </dgm:pt>
    <dgm:pt modelId="{80243C15-BE6B-2A48-BAD5-7E5E324035A4}" type="parTrans" cxnId="{DE2143AB-2337-DE4F-8FC4-F8A47812CD42}">
      <dgm:prSet/>
      <dgm:spPr/>
      <dgm:t>
        <a:bodyPr/>
        <a:lstStyle/>
        <a:p>
          <a:endParaRPr lang="en-US" sz="2200"/>
        </a:p>
      </dgm:t>
    </dgm:pt>
    <dgm:pt modelId="{752DB859-EC8F-CB43-AE9C-C995CE5DF51E}" type="sibTrans" cxnId="{DE2143AB-2337-DE4F-8FC4-F8A47812CD42}">
      <dgm:prSet/>
      <dgm:spPr/>
      <dgm:t>
        <a:bodyPr/>
        <a:lstStyle/>
        <a:p>
          <a:endParaRPr lang="en-US" sz="2200"/>
        </a:p>
      </dgm:t>
    </dgm:pt>
    <dgm:pt modelId="{AF72683E-5117-5145-8D46-2B22A898ABE8}">
      <dgm:prSet custT="1"/>
      <dgm:spPr/>
      <dgm:t>
        <a:bodyPr/>
        <a:lstStyle/>
        <a:p>
          <a:pPr>
            <a:buFont typeface="Wingdings" pitchFamily="2" charset="2"/>
            <a:buChar char=""/>
          </a:pPr>
          <a:r>
            <a:rPr lang="en-AU" sz="2200"/>
            <a:t>Age-related groups (youth or senior citizens) </a:t>
          </a:r>
          <a:endParaRPr lang="en-PH" sz="2200"/>
        </a:p>
      </dgm:t>
    </dgm:pt>
    <dgm:pt modelId="{D5A3B85B-C5C0-8346-9CC0-A93FC838E0FD}" type="parTrans" cxnId="{FB0D9C72-F801-2346-956A-3564213557B8}">
      <dgm:prSet/>
      <dgm:spPr/>
      <dgm:t>
        <a:bodyPr/>
        <a:lstStyle/>
        <a:p>
          <a:endParaRPr lang="en-US" sz="2200"/>
        </a:p>
      </dgm:t>
    </dgm:pt>
    <dgm:pt modelId="{E78683E1-E6FB-B341-A39F-767A7792605C}" type="sibTrans" cxnId="{FB0D9C72-F801-2346-956A-3564213557B8}">
      <dgm:prSet/>
      <dgm:spPr/>
      <dgm:t>
        <a:bodyPr/>
        <a:lstStyle/>
        <a:p>
          <a:endParaRPr lang="en-US" sz="2200"/>
        </a:p>
      </dgm:t>
    </dgm:pt>
    <dgm:pt modelId="{2227DDC6-FA02-4249-BCBE-D3400D94BB79}">
      <dgm:prSet custT="1"/>
      <dgm:spPr/>
      <dgm:t>
        <a:bodyPr/>
        <a:lstStyle/>
        <a:p>
          <a:pPr>
            <a:buFont typeface="Wingdings" pitchFamily="2" charset="2"/>
            <a:buChar char=""/>
          </a:pPr>
          <a:r>
            <a:rPr lang="en-AU" sz="2200"/>
            <a:t>Community centres </a:t>
          </a:r>
          <a:endParaRPr lang="en-PH" sz="2200"/>
        </a:p>
      </dgm:t>
    </dgm:pt>
    <dgm:pt modelId="{1E5AF70A-5DFF-CF47-B67D-B8B09B1F587B}" type="parTrans" cxnId="{33EC1869-CE80-7F4A-B276-976548B28481}">
      <dgm:prSet/>
      <dgm:spPr/>
      <dgm:t>
        <a:bodyPr/>
        <a:lstStyle/>
        <a:p>
          <a:endParaRPr lang="en-US" sz="2200"/>
        </a:p>
      </dgm:t>
    </dgm:pt>
    <dgm:pt modelId="{B3C04493-318B-4A4B-9E85-CDBFD2D8AB24}" type="sibTrans" cxnId="{33EC1869-CE80-7F4A-B276-976548B28481}">
      <dgm:prSet/>
      <dgm:spPr/>
      <dgm:t>
        <a:bodyPr/>
        <a:lstStyle/>
        <a:p>
          <a:endParaRPr lang="en-US" sz="2200"/>
        </a:p>
      </dgm:t>
    </dgm:pt>
    <dgm:pt modelId="{0B9C0FDA-95E0-CB42-97B3-852202EFCB2B}">
      <dgm:prSet custT="1"/>
      <dgm:spPr/>
      <dgm:t>
        <a:bodyPr/>
        <a:lstStyle/>
        <a:p>
          <a:pPr>
            <a:buFont typeface="Wingdings" pitchFamily="2" charset="2"/>
            <a:buChar char=""/>
          </a:pPr>
          <a:r>
            <a:rPr lang="en-AU" sz="2200"/>
            <a:t>Clubs</a:t>
          </a:r>
          <a:endParaRPr lang="en-PH" sz="2200"/>
        </a:p>
      </dgm:t>
    </dgm:pt>
    <dgm:pt modelId="{FFB1C614-5961-0243-85ED-E4947920BB18}" type="parTrans" cxnId="{5BD35E4D-9164-8248-A8F9-A79CC28226F6}">
      <dgm:prSet/>
      <dgm:spPr/>
      <dgm:t>
        <a:bodyPr/>
        <a:lstStyle/>
        <a:p>
          <a:endParaRPr lang="en-US" sz="2200"/>
        </a:p>
      </dgm:t>
    </dgm:pt>
    <dgm:pt modelId="{D5B88C38-ADD5-4240-97B6-5607577CAB42}" type="sibTrans" cxnId="{5BD35E4D-9164-8248-A8F9-A79CC28226F6}">
      <dgm:prSet/>
      <dgm:spPr/>
      <dgm:t>
        <a:bodyPr/>
        <a:lstStyle/>
        <a:p>
          <a:endParaRPr lang="en-US" sz="2200"/>
        </a:p>
      </dgm:t>
    </dgm:pt>
    <dgm:pt modelId="{D54E4841-15F7-B944-9C77-8A54558F5D88}" type="pres">
      <dgm:prSet presAssocID="{279C5EEE-0750-3144-B328-26665AA71F0F}" presName="diagram" presStyleCnt="0">
        <dgm:presLayoutVars>
          <dgm:dir/>
          <dgm:resizeHandles val="exact"/>
        </dgm:presLayoutVars>
      </dgm:prSet>
      <dgm:spPr/>
    </dgm:pt>
    <dgm:pt modelId="{E793B06F-5F5D-5548-A477-E2486E723D2B}" type="pres">
      <dgm:prSet presAssocID="{EB7E8F2B-FC5B-2D44-837A-52226BA6406E}" presName="node" presStyleLbl="node1" presStyleIdx="0" presStyleCnt="8">
        <dgm:presLayoutVars>
          <dgm:bulletEnabled val="1"/>
        </dgm:presLayoutVars>
      </dgm:prSet>
      <dgm:spPr/>
    </dgm:pt>
    <dgm:pt modelId="{628EE57A-22E6-0C45-9994-55E073A18F3E}" type="pres">
      <dgm:prSet presAssocID="{716FF9B4-DF10-8C40-8C8A-14889C2AB23C}" presName="sibTrans" presStyleCnt="0"/>
      <dgm:spPr/>
    </dgm:pt>
    <dgm:pt modelId="{560036C2-9A3D-DF4C-A1BF-14399156FF23}" type="pres">
      <dgm:prSet presAssocID="{C2EE6465-3203-5A42-BD24-4303FFA54A9D}" presName="node" presStyleLbl="node1" presStyleIdx="1" presStyleCnt="8">
        <dgm:presLayoutVars>
          <dgm:bulletEnabled val="1"/>
        </dgm:presLayoutVars>
      </dgm:prSet>
      <dgm:spPr/>
    </dgm:pt>
    <dgm:pt modelId="{0C8F45F6-B058-054E-8FF0-38AE3350E579}" type="pres">
      <dgm:prSet presAssocID="{956D5562-F62A-0243-A64B-CF05BEF8D2EF}" presName="sibTrans" presStyleCnt="0"/>
      <dgm:spPr/>
    </dgm:pt>
    <dgm:pt modelId="{7A0CF6AF-44CA-4444-B8B7-26547F83C893}" type="pres">
      <dgm:prSet presAssocID="{2C9F1341-41CA-B643-B572-D7110858FB8E}" presName="node" presStyleLbl="node1" presStyleIdx="2" presStyleCnt="8">
        <dgm:presLayoutVars>
          <dgm:bulletEnabled val="1"/>
        </dgm:presLayoutVars>
      </dgm:prSet>
      <dgm:spPr/>
    </dgm:pt>
    <dgm:pt modelId="{986B4CAF-B57B-8A4A-8525-5973457861C4}" type="pres">
      <dgm:prSet presAssocID="{53167F01-5455-9E48-8613-4A1795B29413}" presName="sibTrans" presStyleCnt="0"/>
      <dgm:spPr/>
    </dgm:pt>
    <dgm:pt modelId="{2C686205-C39C-D847-A992-458921556EFC}" type="pres">
      <dgm:prSet presAssocID="{84FCB507-F786-9545-9E72-75E58007D540}" presName="node" presStyleLbl="node1" presStyleIdx="3" presStyleCnt="8">
        <dgm:presLayoutVars>
          <dgm:bulletEnabled val="1"/>
        </dgm:presLayoutVars>
      </dgm:prSet>
      <dgm:spPr/>
    </dgm:pt>
    <dgm:pt modelId="{75113C28-F27A-0448-987A-73726AF99110}" type="pres">
      <dgm:prSet presAssocID="{8FE8B2BE-F1E3-A145-8565-F2F2E2320DE5}" presName="sibTrans" presStyleCnt="0"/>
      <dgm:spPr/>
    </dgm:pt>
    <dgm:pt modelId="{566C52C6-64AE-2A4B-9369-E768A87F1BBB}" type="pres">
      <dgm:prSet presAssocID="{BA761701-DD0E-104A-9AA7-03B8C7972D18}" presName="node" presStyleLbl="node1" presStyleIdx="4" presStyleCnt="8">
        <dgm:presLayoutVars>
          <dgm:bulletEnabled val="1"/>
        </dgm:presLayoutVars>
      </dgm:prSet>
      <dgm:spPr/>
    </dgm:pt>
    <dgm:pt modelId="{AC79CFE4-325F-7042-9468-685ACCE92FAE}" type="pres">
      <dgm:prSet presAssocID="{752DB859-EC8F-CB43-AE9C-C995CE5DF51E}" presName="sibTrans" presStyleCnt="0"/>
      <dgm:spPr/>
    </dgm:pt>
    <dgm:pt modelId="{6F2BD5C6-C089-5B4B-9A87-0C82E66C1115}" type="pres">
      <dgm:prSet presAssocID="{AF72683E-5117-5145-8D46-2B22A898ABE8}" presName="node" presStyleLbl="node1" presStyleIdx="5" presStyleCnt="8">
        <dgm:presLayoutVars>
          <dgm:bulletEnabled val="1"/>
        </dgm:presLayoutVars>
      </dgm:prSet>
      <dgm:spPr/>
    </dgm:pt>
    <dgm:pt modelId="{9528DC2B-A081-6949-AFFF-8024CAAB0271}" type="pres">
      <dgm:prSet presAssocID="{E78683E1-E6FB-B341-A39F-767A7792605C}" presName="sibTrans" presStyleCnt="0"/>
      <dgm:spPr/>
    </dgm:pt>
    <dgm:pt modelId="{95F673E5-2863-CB4F-A33A-1B8DEAEE4E8A}" type="pres">
      <dgm:prSet presAssocID="{2227DDC6-FA02-4249-BCBE-D3400D94BB79}" presName="node" presStyleLbl="node1" presStyleIdx="6" presStyleCnt="8">
        <dgm:presLayoutVars>
          <dgm:bulletEnabled val="1"/>
        </dgm:presLayoutVars>
      </dgm:prSet>
      <dgm:spPr/>
    </dgm:pt>
    <dgm:pt modelId="{224222C0-E95B-FF4B-BD5A-63AEF61F4596}" type="pres">
      <dgm:prSet presAssocID="{B3C04493-318B-4A4B-9E85-CDBFD2D8AB24}" presName="sibTrans" presStyleCnt="0"/>
      <dgm:spPr/>
    </dgm:pt>
    <dgm:pt modelId="{CDCE2B55-8458-D042-9C24-715A45211093}" type="pres">
      <dgm:prSet presAssocID="{0B9C0FDA-95E0-CB42-97B3-852202EFCB2B}" presName="node" presStyleLbl="node1" presStyleIdx="7" presStyleCnt="8">
        <dgm:presLayoutVars>
          <dgm:bulletEnabled val="1"/>
        </dgm:presLayoutVars>
      </dgm:prSet>
      <dgm:spPr/>
    </dgm:pt>
  </dgm:ptLst>
  <dgm:cxnLst>
    <dgm:cxn modelId="{6796862D-E29A-3E4E-B8F1-4BCE5CAF51AB}" type="presOf" srcId="{C2EE6465-3203-5A42-BD24-4303FFA54A9D}" destId="{560036C2-9A3D-DF4C-A1BF-14399156FF23}" srcOrd="0" destOrd="0" presId="urn:microsoft.com/office/officeart/2005/8/layout/default"/>
    <dgm:cxn modelId="{D3B58D2E-B65A-8F47-8C08-A8C51B5AFC70}" type="presOf" srcId="{BA761701-DD0E-104A-9AA7-03B8C7972D18}" destId="{566C52C6-64AE-2A4B-9369-E768A87F1BBB}" srcOrd="0" destOrd="0" presId="urn:microsoft.com/office/officeart/2005/8/layout/default"/>
    <dgm:cxn modelId="{AD1D483D-CFF2-9747-A16D-3A014B13B582}" type="presOf" srcId="{279C5EEE-0750-3144-B328-26665AA71F0F}" destId="{D54E4841-15F7-B944-9C77-8A54558F5D88}" srcOrd="0" destOrd="0" presId="urn:microsoft.com/office/officeart/2005/8/layout/default"/>
    <dgm:cxn modelId="{BB32585C-4ACB-B148-9D01-314A3F20F433}" srcId="{279C5EEE-0750-3144-B328-26665AA71F0F}" destId="{C2EE6465-3203-5A42-BD24-4303FFA54A9D}" srcOrd="1" destOrd="0" parTransId="{C98E1502-979A-F24B-85F4-A37A03080ECF}" sibTransId="{956D5562-F62A-0243-A64B-CF05BEF8D2EF}"/>
    <dgm:cxn modelId="{33EC1869-CE80-7F4A-B276-976548B28481}" srcId="{279C5EEE-0750-3144-B328-26665AA71F0F}" destId="{2227DDC6-FA02-4249-BCBE-D3400D94BB79}" srcOrd="6" destOrd="0" parTransId="{1E5AF70A-5DFF-CF47-B67D-B8B09B1F587B}" sibTransId="{B3C04493-318B-4A4B-9E85-CDBFD2D8AB24}"/>
    <dgm:cxn modelId="{C9614169-A37A-5D47-97F6-B0FCBD772AEA}" type="presOf" srcId="{AF72683E-5117-5145-8D46-2B22A898ABE8}" destId="{6F2BD5C6-C089-5B4B-9A87-0C82E66C1115}" srcOrd="0" destOrd="0" presId="urn:microsoft.com/office/officeart/2005/8/layout/default"/>
    <dgm:cxn modelId="{5BD35E4D-9164-8248-A8F9-A79CC28226F6}" srcId="{279C5EEE-0750-3144-B328-26665AA71F0F}" destId="{0B9C0FDA-95E0-CB42-97B3-852202EFCB2B}" srcOrd="7" destOrd="0" parTransId="{FFB1C614-5961-0243-85ED-E4947920BB18}" sibTransId="{D5B88C38-ADD5-4240-97B6-5607577CAB42}"/>
    <dgm:cxn modelId="{A10C0170-66B1-6C49-852B-1C7D023A216D}" srcId="{279C5EEE-0750-3144-B328-26665AA71F0F}" destId="{2C9F1341-41CA-B643-B572-D7110858FB8E}" srcOrd="2" destOrd="0" parTransId="{B19FBA39-2C38-944B-9A88-B7E184F7B2E6}" sibTransId="{53167F01-5455-9E48-8613-4A1795B29413}"/>
    <dgm:cxn modelId="{FB0D9C72-F801-2346-956A-3564213557B8}" srcId="{279C5EEE-0750-3144-B328-26665AA71F0F}" destId="{AF72683E-5117-5145-8D46-2B22A898ABE8}" srcOrd="5" destOrd="0" parTransId="{D5A3B85B-C5C0-8346-9CC0-A93FC838E0FD}" sibTransId="{E78683E1-E6FB-B341-A39F-767A7792605C}"/>
    <dgm:cxn modelId="{EFF4A681-3B71-F840-8DE0-FFC62159F9A4}" type="presOf" srcId="{EB7E8F2B-FC5B-2D44-837A-52226BA6406E}" destId="{E793B06F-5F5D-5548-A477-E2486E723D2B}" srcOrd="0" destOrd="0" presId="urn:microsoft.com/office/officeart/2005/8/layout/default"/>
    <dgm:cxn modelId="{26631C9E-D4E2-6442-8D2C-7198C6F52AA7}" type="presOf" srcId="{2227DDC6-FA02-4249-BCBE-D3400D94BB79}" destId="{95F673E5-2863-CB4F-A33A-1B8DEAEE4E8A}" srcOrd="0" destOrd="0" presId="urn:microsoft.com/office/officeart/2005/8/layout/default"/>
    <dgm:cxn modelId="{DE2143AB-2337-DE4F-8FC4-F8A47812CD42}" srcId="{279C5EEE-0750-3144-B328-26665AA71F0F}" destId="{BA761701-DD0E-104A-9AA7-03B8C7972D18}" srcOrd="4" destOrd="0" parTransId="{80243C15-BE6B-2A48-BAD5-7E5E324035A4}" sibTransId="{752DB859-EC8F-CB43-AE9C-C995CE5DF51E}"/>
    <dgm:cxn modelId="{464BA9CE-F7D3-2F4C-9CB3-888AA5323174}" type="presOf" srcId="{2C9F1341-41CA-B643-B572-D7110858FB8E}" destId="{7A0CF6AF-44CA-4444-B8B7-26547F83C893}" srcOrd="0" destOrd="0" presId="urn:microsoft.com/office/officeart/2005/8/layout/default"/>
    <dgm:cxn modelId="{A1DBE1DE-A4BA-3C48-8B54-B3ACEF888989}" srcId="{279C5EEE-0750-3144-B328-26665AA71F0F}" destId="{84FCB507-F786-9545-9E72-75E58007D540}" srcOrd="3" destOrd="0" parTransId="{FDBD8B73-3903-4D4A-9149-1791A4F8BD80}" sibTransId="{8FE8B2BE-F1E3-A145-8565-F2F2E2320DE5}"/>
    <dgm:cxn modelId="{0FA052E8-DB07-9440-9C6A-A11AC90E410C}" srcId="{279C5EEE-0750-3144-B328-26665AA71F0F}" destId="{EB7E8F2B-FC5B-2D44-837A-52226BA6406E}" srcOrd="0" destOrd="0" parTransId="{D108C138-AC88-0441-B08E-573AF3221CAE}" sibTransId="{716FF9B4-DF10-8C40-8C8A-14889C2AB23C}"/>
    <dgm:cxn modelId="{52BCEBFD-6D10-814B-8154-CE1B553F0332}" type="presOf" srcId="{84FCB507-F786-9545-9E72-75E58007D540}" destId="{2C686205-C39C-D847-A992-458921556EFC}" srcOrd="0" destOrd="0" presId="urn:microsoft.com/office/officeart/2005/8/layout/default"/>
    <dgm:cxn modelId="{A6CDEBFD-1DB9-F34F-B1E3-3243196C44E5}" type="presOf" srcId="{0B9C0FDA-95E0-CB42-97B3-852202EFCB2B}" destId="{CDCE2B55-8458-D042-9C24-715A45211093}" srcOrd="0" destOrd="0" presId="urn:microsoft.com/office/officeart/2005/8/layout/default"/>
    <dgm:cxn modelId="{EFEE4CCB-7DB9-AF49-BBEB-5D1455254E89}" type="presParOf" srcId="{D54E4841-15F7-B944-9C77-8A54558F5D88}" destId="{E793B06F-5F5D-5548-A477-E2486E723D2B}" srcOrd="0" destOrd="0" presId="urn:microsoft.com/office/officeart/2005/8/layout/default"/>
    <dgm:cxn modelId="{56A52867-41E0-4243-9FFE-3D34C557FA1F}" type="presParOf" srcId="{D54E4841-15F7-B944-9C77-8A54558F5D88}" destId="{628EE57A-22E6-0C45-9994-55E073A18F3E}" srcOrd="1" destOrd="0" presId="urn:microsoft.com/office/officeart/2005/8/layout/default"/>
    <dgm:cxn modelId="{6AD037F3-5F9F-FC4E-9BBA-757FCF5C828E}" type="presParOf" srcId="{D54E4841-15F7-B944-9C77-8A54558F5D88}" destId="{560036C2-9A3D-DF4C-A1BF-14399156FF23}" srcOrd="2" destOrd="0" presId="urn:microsoft.com/office/officeart/2005/8/layout/default"/>
    <dgm:cxn modelId="{E833AB8F-D0C8-A941-A6CA-6ED63691B294}" type="presParOf" srcId="{D54E4841-15F7-B944-9C77-8A54558F5D88}" destId="{0C8F45F6-B058-054E-8FF0-38AE3350E579}" srcOrd="3" destOrd="0" presId="urn:microsoft.com/office/officeart/2005/8/layout/default"/>
    <dgm:cxn modelId="{35DBCA96-C415-FA4C-9F70-C7DF4C1382B7}" type="presParOf" srcId="{D54E4841-15F7-B944-9C77-8A54558F5D88}" destId="{7A0CF6AF-44CA-4444-B8B7-26547F83C893}" srcOrd="4" destOrd="0" presId="urn:microsoft.com/office/officeart/2005/8/layout/default"/>
    <dgm:cxn modelId="{CE699178-87CB-0849-AD8F-DDE8A77A7EEF}" type="presParOf" srcId="{D54E4841-15F7-B944-9C77-8A54558F5D88}" destId="{986B4CAF-B57B-8A4A-8525-5973457861C4}" srcOrd="5" destOrd="0" presId="urn:microsoft.com/office/officeart/2005/8/layout/default"/>
    <dgm:cxn modelId="{E85E01B1-192C-F440-84B7-151138AEB252}" type="presParOf" srcId="{D54E4841-15F7-B944-9C77-8A54558F5D88}" destId="{2C686205-C39C-D847-A992-458921556EFC}" srcOrd="6" destOrd="0" presId="urn:microsoft.com/office/officeart/2005/8/layout/default"/>
    <dgm:cxn modelId="{76C62E4C-5AE9-3D4D-915A-4DE612BEBBB8}" type="presParOf" srcId="{D54E4841-15F7-B944-9C77-8A54558F5D88}" destId="{75113C28-F27A-0448-987A-73726AF99110}" srcOrd="7" destOrd="0" presId="urn:microsoft.com/office/officeart/2005/8/layout/default"/>
    <dgm:cxn modelId="{25682101-46C1-684F-9510-443EA737D4BF}" type="presParOf" srcId="{D54E4841-15F7-B944-9C77-8A54558F5D88}" destId="{566C52C6-64AE-2A4B-9369-E768A87F1BBB}" srcOrd="8" destOrd="0" presId="urn:microsoft.com/office/officeart/2005/8/layout/default"/>
    <dgm:cxn modelId="{5039F0F1-802A-C54B-9CE9-78E46FCC11D0}" type="presParOf" srcId="{D54E4841-15F7-B944-9C77-8A54558F5D88}" destId="{AC79CFE4-325F-7042-9468-685ACCE92FAE}" srcOrd="9" destOrd="0" presId="urn:microsoft.com/office/officeart/2005/8/layout/default"/>
    <dgm:cxn modelId="{9E116857-6998-2441-8C7A-7BE6B97E0405}" type="presParOf" srcId="{D54E4841-15F7-B944-9C77-8A54558F5D88}" destId="{6F2BD5C6-C089-5B4B-9A87-0C82E66C1115}" srcOrd="10" destOrd="0" presId="urn:microsoft.com/office/officeart/2005/8/layout/default"/>
    <dgm:cxn modelId="{3083B803-16B9-9646-9666-A19934628C1F}" type="presParOf" srcId="{D54E4841-15F7-B944-9C77-8A54558F5D88}" destId="{9528DC2B-A081-6949-AFFF-8024CAAB0271}" srcOrd="11" destOrd="0" presId="urn:microsoft.com/office/officeart/2005/8/layout/default"/>
    <dgm:cxn modelId="{30F31D51-7B34-B44A-8558-F5F902544EA8}" type="presParOf" srcId="{D54E4841-15F7-B944-9C77-8A54558F5D88}" destId="{95F673E5-2863-CB4F-A33A-1B8DEAEE4E8A}" srcOrd="12" destOrd="0" presId="urn:microsoft.com/office/officeart/2005/8/layout/default"/>
    <dgm:cxn modelId="{C6281EF5-01E4-3D4A-B430-298F4F54B7C9}" type="presParOf" srcId="{D54E4841-15F7-B944-9C77-8A54558F5D88}" destId="{224222C0-E95B-FF4B-BD5A-63AEF61F4596}" srcOrd="13" destOrd="0" presId="urn:microsoft.com/office/officeart/2005/8/layout/default"/>
    <dgm:cxn modelId="{98254B7B-75A3-BA41-8E8E-67DAF5AB11F1}" type="presParOf" srcId="{D54E4841-15F7-B944-9C77-8A54558F5D88}" destId="{CDCE2B55-8458-D042-9C24-715A45211093}"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9C5EEE-0750-3144-B328-26665AA71F0F}"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EB7E8F2B-FC5B-2D44-837A-52226BA6406E}">
      <dgm:prSet phldrT="[Text]" custT="1"/>
      <dgm:spPr/>
      <dgm:t>
        <a:bodyPr/>
        <a:lstStyle/>
        <a:p>
          <a:r>
            <a:rPr lang="en-AU" sz="1800" dirty="0"/>
            <a:t>Interests</a:t>
          </a:r>
          <a:endParaRPr lang="en-US" sz="1800" dirty="0"/>
        </a:p>
      </dgm:t>
    </dgm:pt>
    <dgm:pt modelId="{D108C138-AC88-0441-B08E-573AF3221CAE}" type="parTrans" cxnId="{0FA052E8-DB07-9440-9C6A-A11AC90E410C}">
      <dgm:prSet/>
      <dgm:spPr/>
      <dgm:t>
        <a:bodyPr/>
        <a:lstStyle/>
        <a:p>
          <a:endParaRPr lang="en-US" sz="1800"/>
        </a:p>
      </dgm:t>
    </dgm:pt>
    <dgm:pt modelId="{716FF9B4-DF10-8C40-8C8A-14889C2AB23C}" type="sibTrans" cxnId="{0FA052E8-DB07-9440-9C6A-A11AC90E410C}">
      <dgm:prSet/>
      <dgm:spPr/>
      <dgm:t>
        <a:bodyPr/>
        <a:lstStyle/>
        <a:p>
          <a:endParaRPr lang="en-US" sz="1800"/>
        </a:p>
      </dgm:t>
    </dgm:pt>
    <dgm:pt modelId="{C7AC9572-E047-E942-A19E-6F727B18C0F2}">
      <dgm:prSet phldrT="[Text]" custT="1"/>
      <dgm:spPr/>
      <dgm:t>
        <a:bodyPr/>
        <a:lstStyle/>
        <a:p>
          <a:r>
            <a:rPr lang="en-US" sz="1800"/>
            <a:t>Needs</a:t>
          </a:r>
        </a:p>
      </dgm:t>
    </dgm:pt>
    <dgm:pt modelId="{A2EB4E08-841C-6D4B-B3A9-A366C9C946C3}" type="parTrans" cxnId="{89AE0E6C-7916-4E46-8C57-A51FDFA59960}">
      <dgm:prSet/>
      <dgm:spPr/>
      <dgm:t>
        <a:bodyPr/>
        <a:lstStyle/>
        <a:p>
          <a:endParaRPr lang="en-US" sz="1800"/>
        </a:p>
      </dgm:t>
    </dgm:pt>
    <dgm:pt modelId="{04E21328-EBFB-4546-BE3E-A746A309CD1E}" type="sibTrans" cxnId="{89AE0E6C-7916-4E46-8C57-A51FDFA59960}">
      <dgm:prSet/>
      <dgm:spPr/>
      <dgm:t>
        <a:bodyPr/>
        <a:lstStyle/>
        <a:p>
          <a:endParaRPr lang="en-US" sz="1800"/>
        </a:p>
      </dgm:t>
    </dgm:pt>
    <dgm:pt modelId="{CEC83645-B550-FE43-86A7-1A3801B0F8E7}">
      <dgm:prSet phldrT="[Text]" custT="1"/>
      <dgm:spPr/>
      <dgm:t>
        <a:bodyPr/>
        <a:lstStyle/>
        <a:p>
          <a:r>
            <a:rPr lang="en-US" sz="1800"/>
            <a:t>Abilities</a:t>
          </a:r>
        </a:p>
      </dgm:t>
    </dgm:pt>
    <dgm:pt modelId="{928914E4-8B69-E747-B98B-C28151441397}" type="parTrans" cxnId="{C67AE75F-AFB9-4149-8D44-DCE48FECA89D}">
      <dgm:prSet/>
      <dgm:spPr/>
      <dgm:t>
        <a:bodyPr/>
        <a:lstStyle/>
        <a:p>
          <a:endParaRPr lang="en-US" sz="1800"/>
        </a:p>
      </dgm:t>
    </dgm:pt>
    <dgm:pt modelId="{85DEDB54-1A23-C34F-8B47-49DBB802FE9E}" type="sibTrans" cxnId="{C67AE75F-AFB9-4149-8D44-DCE48FECA89D}">
      <dgm:prSet/>
      <dgm:spPr/>
      <dgm:t>
        <a:bodyPr/>
        <a:lstStyle/>
        <a:p>
          <a:endParaRPr lang="en-US" sz="1800"/>
        </a:p>
      </dgm:t>
    </dgm:pt>
    <dgm:pt modelId="{FFCBB672-3720-1B45-A668-6948C432B64C}">
      <dgm:prSet phldrT="[Text]" custT="1"/>
      <dgm:spPr/>
      <dgm:t>
        <a:bodyPr/>
        <a:lstStyle/>
        <a:p>
          <a:r>
            <a:rPr lang="en-US" sz="1800"/>
            <a:t>Preferences</a:t>
          </a:r>
        </a:p>
      </dgm:t>
    </dgm:pt>
    <dgm:pt modelId="{8706D60C-39C7-C948-B0BD-04569F2F6957}" type="parTrans" cxnId="{AC7B8A83-56EC-4B47-BEF5-02E9B9DE6732}">
      <dgm:prSet/>
      <dgm:spPr/>
      <dgm:t>
        <a:bodyPr/>
        <a:lstStyle/>
        <a:p>
          <a:endParaRPr lang="en-US" sz="1800"/>
        </a:p>
      </dgm:t>
    </dgm:pt>
    <dgm:pt modelId="{6C31327D-61ED-1F4F-8F54-B3B40E403C17}" type="sibTrans" cxnId="{AC7B8A83-56EC-4B47-BEF5-02E9B9DE6732}">
      <dgm:prSet/>
      <dgm:spPr/>
      <dgm:t>
        <a:bodyPr/>
        <a:lstStyle/>
        <a:p>
          <a:endParaRPr lang="en-US" sz="1800"/>
        </a:p>
      </dgm:t>
    </dgm:pt>
    <dgm:pt modelId="{31B764CE-5099-D44B-B8A1-3C0B2037594F}">
      <dgm:prSet phldrT="[Text]" custT="1"/>
      <dgm:spPr/>
      <dgm:t>
        <a:bodyPr/>
        <a:lstStyle/>
        <a:p>
          <a:r>
            <a:rPr lang="en-AU" sz="1800" dirty="0">
              <a:solidFill>
                <a:schemeClr val="tx1">
                  <a:lumMod val="75000"/>
                  <a:lumOff val="25000"/>
                </a:schemeClr>
              </a:solidFill>
            </a:rPr>
            <a:t>These refer to what is necessary to live an independent and fulfilling life.</a:t>
          </a:r>
          <a:endParaRPr lang="en-US" sz="1800" dirty="0">
            <a:solidFill>
              <a:schemeClr val="tx1">
                <a:lumMod val="75000"/>
                <a:lumOff val="25000"/>
              </a:schemeClr>
            </a:solidFill>
          </a:endParaRPr>
        </a:p>
      </dgm:t>
    </dgm:pt>
    <dgm:pt modelId="{9E7BF323-A86D-6747-8FAE-773CD8DC1697}" type="parTrans" cxnId="{ADF1B7E7-6435-7B4C-A8E3-BE3F64290676}">
      <dgm:prSet/>
      <dgm:spPr/>
      <dgm:t>
        <a:bodyPr/>
        <a:lstStyle/>
        <a:p>
          <a:endParaRPr lang="en-US" sz="1800"/>
        </a:p>
      </dgm:t>
    </dgm:pt>
    <dgm:pt modelId="{CC0374A7-6183-1D40-B280-8FB2AB92F76D}" type="sibTrans" cxnId="{ADF1B7E7-6435-7B4C-A8E3-BE3F64290676}">
      <dgm:prSet/>
      <dgm:spPr/>
      <dgm:t>
        <a:bodyPr/>
        <a:lstStyle/>
        <a:p>
          <a:endParaRPr lang="en-US" sz="1800"/>
        </a:p>
      </dgm:t>
    </dgm:pt>
    <dgm:pt modelId="{FFAE8B42-7E4A-E741-8C0F-0E5BC769FAEE}">
      <dgm:prSet phldrT="[Text]" custT="1"/>
      <dgm:spPr/>
      <dgm:t>
        <a:bodyPr/>
        <a:lstStyle/>
        <a:p>
          <a:r>
            <a:rPr lang="en-AU" sz="1800" dirty="0">
              <a:solidFill>
                <a:schemeClr val="tx1">
                  <a:lumMod val="75000"/>
                  <a:lumOff val="25000"/>
                </a:schemeClr>
              </a:solidFill>
            </a:rPr>
            <a:t>These refer to what the client chooses when presented with various options. </a:t>
          </a:r>
          <a:endParaRPr lang="en-US" sz="1800" dirty="0">
            <a:solidFill>
              <a:schemeClr val="tx1">
                <a:lumMod val="75000"/>
                <a:lumOff val="25000"/>
              </a:schemeClr>
            </a:solidFill>
          </a:endParaRPr>
        </a:p>
      </dgm:t>
    </dgm:pt>
    <dgm:pt modelId="{5BA2C3F7-BD52-E343-BA1C-D76EF53A4C1E}" type="parTrans" cxnId="{E7B3ABF6-BF25-0448-B76D-CE6709A4F685}">
      <dgm:prSet/>
      <dgm:spPr/>
      <dgm:t>
        <a:bodyPr/>
        <a:lstStyle/>
        <a:p>
          <a:endParaRPr lang="en-US" sz="1800"/>
        </a:p>
      </dgm:t>
    </dgm:pt>
    <dgm:pt modelId="{348502A1-78DF-0846-8479-0646E6457AC9}" type="sibTrans" cxnId="{E7B3ABF6-BF25-0448-B76D-CE6709A4F685}">
      <dgm:prSet/>
      <dgm:spPr/>
      <dgm:t>
        <a:bodyPr/>
        <a:lstStyle/>
        <a:p>
          <a:endParaRPr lang="en-US" sz="1800"/>
        </a:p>
      </dgm:t>
    </dgm:pt>
    <dgm:pt modelId="{7453000E-FF9B-B548-A6B8-FB48AA18B120}">
      <dgm:prSet phldrT="[Text]" custT="1"/>
      <dgm:spPr/>
      <dgm:t>
        <a:bodyPr/>
        <a:lstStyle/>
        <a:p>
          <a:r>
            <a:rPr lang="en-US" sz="1800" dirty="0">
              <a:solidFill>
                <a:schemeClr val="tx1">
                  <a:lumMod val="75000"/>
                  <a:lumOff val="25000"/>
                </a:schemeClr>
              </a:solidFill>
            </a:rPr>
            <a:t>These refer to what ideas and activities the client wants to learn and participate in.</a:t>
          </a:r>
        </a:p>
      </dgm:t>
    </dgm:pt>
    <dgm:pt modelId="{22B5DB4A-6CD7-7149-AED6-5E5C3095468C}" type="parTrans" cxnId="{232216D5-00D3-5C40-9378-48DA78231578}">
      <dgm:prSet/>
      <dgm:spPr/>
      <dgm:t>
        <a:bodyPr/>
        <a:lstStyle/>
        <a:p>
          <a:endParaRPr lang="en-US" sz="1800"/>
        </a:p>
      </dgm:t>
    </dgm:pt>
    <dgm:pt modelId="{254D5BE4-2E8A-0C4D-819D-69962A4C2E9F}" type="sibTrans" cxnId="{232216D5-00D3-5C40-9378-48DA78231578}">
      <dgm:prSet/>
      <dgm:spPr/>
      <dgm:t>
        <a:bodyPr/>
        <a:lstStyle/>
        <a:p>
          <a:endParaRPr lang="en-US" sz="1800"/>
        </a:p>
      </dgm:t>
    </dgm:pt>
    <dgm:pt modelId="{576BAF63-97BC-584F-BD79-42D16FC0080F}">
      <dgm:prSet phldrT="[Text]" custT="1"/>
      <dgm:spPr/>
      <dgm:t>
        <a:bodyPr/>
        <a:lstStyle/>
        <a:p>
          <a:r>
            <a:rPr lang="en-US" sz="1800" dirty="0">
              <a:solidFill>
                <a:schemeClr val="tx1">
                  <a:lumMod val="75000"/>
                  <a:lumOff val="25000"/>
                </a:schemeClr>
              </a:solidFill>
            </a:rPr>
            <a:t>These refer to the means or skills the client has to perform a certain task or activity.</a:t>
          </a:r>
        </a:p>
      </dgm:t>
    </dgm:pt>
    <dgm:pt modelId="{5F062D33-A49E-694F-B340-F684EDF27FCB}" type="parTrans" cxnId="{BDD2F271-A503-9943-9BC4-0B4C60E2F3EC}">
      <dgm:prSet/>
      <dgm:spPr/>
      <dgm:t>
        <a:bodyPr/>
        <a:lstStyle/>
        <a:p>
          <a:endParaRPr lang="en-US" sz="1800"/>
        </a:p>
      </dgm:t>
    </dgm:pt>
    <dgm:pt modelId="{A092C52C-7F90-534D-82B1-FF36ED089771}" type="sibTrans" cxnId="{BDD2F271-A503-9943-9BC4-0B4C60E2F3EC}">
      <dgm:prSet/>
      <dgm:spPr/>
      <dgm:t>
        <a:bodyPr/>
        <a:lstStyle/>
        <a:p>
          <a:endParaRPr lang="en-US" sz="1800"/>
        </a:p>
      </dgm:t>
    </dgm:pt>
    <dgm:pt modelId="{3B35F0EF-B19E-B044-8D49-651B9DFD4E1A}" type="pres">
      <dgm:prSet presAssocID="{279C5EEE-0750-3144-B328-26665AA71F0F}" presName="Name0" presStyleCnt="0">
        <dgm:presLayoutVars>
          <dgm:dir/>
          <dgm:animLvl val="lvl"/>
          <dgm:resizeHandles val="exact"/>
        </dgm:presLayoutVars>
      </dgm:prSet>
      <dgm:spPr/>
    </dgm:pt>
    <dgm:pt modelId="{8BC8F6A4-C400-B24D-9098-5F034F6005FF}" type="pres">
      <dgm:prSet presAssocID="{EB7E8F2B-FC5B-2D44-837A-52226BA6406E}" presName="linNode" presStyleCnt="0"/>
      <dgm:spPr/>
    </dgm:pt>
    <dgm:pt modelId="{CF04C149-0697-6F45-B1D5-4839C7FF8936}" type="pres">
      <dgm:prSet presAssocID="{EB7E8F2B-FC5B-2D44-837A-52226BA6406E}" presName="parentText" presStyleLbl="node1" presStyleIdx="0" presStyleCnt="4" custScaleX="47884">
        <dgm:presLayoutVars>
          <dgm:chMax val="1"/>
          <dgm:bulletEnabled val="1"/>
        </dgm:presLayoutVars>
      </dgm:prSet>
      <dgm:spPr/>
    </dgm:pt>
    <dgm:pt modelId="{B42387A0-D5DE-FD4A-B28F-21155995AF8F}" type="pres">
      <dgm:prSet presAssocID="{EB7E8F2B-FC5B-2D44-837A-52226BA6406E}" presName="descendantText" presStyleLbl="alignAccFollowNode1" presStyleIdx="0" presStyleCnt="4" custScaleX="128987">
        <dgm:presLayoutVars>
          <dgm:bulletEnabled val="1"/>
        </dgm:presLayoutVars>
      </dgm:prSet>
      <dgm:spPr/>
    </dgm:pt>
    <dgm:pt modelId="{A3163F90-EE6C-5849-B50D-180DA0090565}" type="pres">
      <dgm:prSet presAssocID="{716FF9B4-DF10-8C40-8C8A-14889C2AB23C}" presName="sp" presStyleCnt="0"/>
      <dgm:spPr/>
    </dgm:pt>
    <dgm:pt modelId="{612D2EC8-AF31-9043-898C-97BB21E369D8}" type="pres">
      <dgm:prSet presAssocID="{C7AC9572-E047-E942-A19E-6F727B18C0F2}" presName="linNode" presStyleCnt="0"/>
      <dgm:spPr/>
    </dgm:pt>
    <dgm:pt modelId="{65FB5939-7713-E244-9D5C-FC873F8C3272}" type="pres">
      <dgm:prSet presAssocID="{C7AC9572-E047-E942-A19E-6F727B18C0F2}" presName="parentText" presStyleLbl="node1" presStyleIdx="1" presStyleCnt="4" custScaleX="47884">
        <dgm:presLayoutVars>
          <dgm:chMax val="1"/>
          <dgm:bulletEnabled val="1"/>
        </dgm:presLayoutVars>
      </dgm:prSet>
      <dgm:spPr/>
    </dgm:pt>
    <dgm:pt modelId="{AB23440C-6562-F048-B8E2-B6C9BA43B7A7}" type="pres">
      <dgm:prSet presAssocID="{C7AC9572-E047-E942-A19E-6F727B18C0F2}" presName="descendantText" presStyleLbl="alignAccFollowNode1" presStyleIdx="1" presStyleCnt="4" custScaleX="128987">
        <dgm:presLayoutVars>
          <dgm:bulletEnabled val="1"/>
        </dgm:presLayoutVars>
      </dgm:prSet>
      <dgm:spPr/>
    </dgm:pt>
    <dgm:pt modelId="{5F039C15-5E4E-0B4F-ACD5-5021B4B18CEE}" type="pres">
      <dgm:prSet presAssocID="{04E21328-EBFB-4546-BE3E-A746A309CD1E}" presName="sp" presStyleCnt="0"/>
      <dgm:spPr/>
    </dgm:pt>
    <dgm:pt modelId="{D0E66F5A-4078-C14D-9F1D-8B0220A80A5B}" type="pres">
      <dgm:prSet presAssocID="{CEC83645-B550-FE43-86A7-1A3801B0F8E7}" presName="linNode" presStyleCnt="0"/>
      <dgm:spPr/>
    </dgm:pt>
    <dgm:pt modelId="{0C602C2E-E754-CF4A-8E2C-132260F16788}" type="pres">
      <dgm:prSet presAssocID="{CEC83645-B550-FE43-86A7-1A3801B0F8E7}" presName="parentText" presStyleLbl="node1" presStyleIdx="2" presStyleCnt="4" custScaleX="47884">
        <dgm:presLayoutVars>
          <dgm:chMax val="1"/>
          <dgm:bulletEnabled val="1"/>
        </dgm:presLayoutVars>
      </dgm:prSet>
      <dgm:spPr/>
    </dgm:pt>
    <dgm:pt modelId="{0A37A428-5124-0C4D-9803-EE0AB23F9EB7}" type="pres">
      <dgm:prSet presAssocID="{CEC83645-B550-FE43-86A7-1A3801B0F8E7}" presName="descendantText" presStyleLbl="alignAccFollowNode1" presStyleIdx="2" presStyleCnt="4" custScaleX="128987">
        <dgm:presLayoutVars>
          <dgm:bulletEnabled val="1"/>
        </dgm:presLayoutVars>
      </dgm:prSet>
      <dgm:spPr/>
    </dgm:pt>
    <dgm:pt modelId="{3928F7D8-C7BA-B944-BD2F-C251EBA9D10D}" type="pres">
      <dgm:prSet presAssocID="{85DEDB54-1A23-C34F-8B47-49DBB802FE9E}" presName="sp" presStyleCnt="0"/>
      <dgm:spPr/>
    </dgm:pt>
    <dgm:pt modelId="{740936DC-9AFF-3340-B2AB-F2DF924D55CE}" type="pres">
      <dgm:prSet presAssocID="{FFCBB672-3720-1B45-A668-6948C432B64C}" presName="linNode" presStyleCnt="0"/>
      <dgm:spPr/>
    </dgm:pt>
    <dgm:pt modelId="{6C2848CC-B77D-D34C-B24E-D0F51526C61D}" type="pres">
      <dgm:prSet presAssocID="{FFCBB672-3720-1B45-A668-6948C432B64C}" presName="parentText" presStyleLbl="node1" presStyleIdx="3" presStyleCnt="4" custScaleX="47884">
        <dgm:presLayoutVars>
          <dgm:chMax val="1"/>
          <dgm:bulletEnabled val="1"/>
        </dgm:presLayoutVars>
      </dgm:prSet>
      <dgm:spPr/>
    </dgm:pt>
    <dgm:pt modelId="{E71B86ED-6323-B445-8035-AC185AFDB814}" type="pres">
      <dgm:prSet presAssocID="{FFCBB672-3720-1B45-A668-6948C432B64C}" presName="descendantText" presStyleLbl="alignAccFollowNode1" presStyleIdx="3" presStyleCnt="4" custScaleX="128987">
        <dgm:presLayoutVars>
          <dgm:bulletEnabled val="1"/>
        </dgm:presLayoutVars>
      </dgm:prSet>
      <dgm:spPr/>
    </dgm:pt>
  </dgm:ptLst>
  <dgm:cxnLst>
    <dgm:cxn modelId="{089DCE29-5487-9A48-8492-FDA343E7BFCC}" type="presOf" srcId="{FFAE8B42-7E4A-E741-8C0F-0E5BC769FAEE}" destId="{E71B86ED-6323-B445-8035-AC185AFDB814}" srcOrd="0" destOrd="0" presId="urn:microsoft.com/office/officeart/2005/8/layout/vList5"/>
    <dgm:cxn modelId="{3CE2F332-5852-0547-9A65-1DF4AA197AB3}" type="presOf" srcId="{EB7E8F2B-FC5B-2D44-837A-52226BA6406E}" destId="{CF04C149-0697-6F45-B1D5-4839C7FF8936}" srcOrd="0" destOrd="0" presId="urn:microsoft.com/office/officeart/2005/8/layout/vList5"/>
    <dgm:cxn modelId="{427B6D5D-EC73-CE40-A350-CC2A748D1E2F}" type="presOf" srcId="{576BAF63-97BC-584F-BD79-42D16FC0080F}" destId="{0A37A428-5124-0C4D-9803-EE0AB23F9EB7}" srcOrd="0" destOrd="0" presId="urn:microsoft.com/office/officeart/2005/8/layout/vList5"/>
    <dgm:cxn modelId="{C67AE75F-AFB9-4149-8D44-DCE48FECA89D}" srcId="{279C5EEE-0750-3144-B328-26665AA71F0F}" destId="{CEC83645-B550-FE43-86A7-1A3801B0F8E7}" srcOrd="2" destOrd="0" parTransId="{928914E4-8B69-E747-B98B-C28151441397}" sibTransId="{85DEDB54-1A23-C34F-8B47-49DBB802FE9E}"/>
    <dgm:cxn modelId="{89AE0E6C-7916-4E46-8C57-A51FDFA59960}" srcId="{279C5EEE-0750-3144-B328-26665AA71F0F}" destId="{C7AC9572-E047-E942-A19E-6F727B18C0F2}" srcOrd="1" destOrd="0" parTransId="{A2EB4E08-841C-6D4B-B3A9-A366C9C946C3}" sibTransId="{04E21328-EBFB-4546-BE3E-A746A309CD1E}"/>
    <dgm:cxn modelId="{AD9C8B4C-A157-5042-A418-B5E6523E7A12}" type="presOf" srcId="{31B764CE-5099-D44B-B8A1-3C0B2037594F}" destId="{AB23440C-6562-F048-B8E2-B6C9BA43B7A7}" srcOrd="0" destOrd="0" presId="urn:microsoft.com/office/officeart/2005/8/layout/vList5"/>
    <dgm:cxn modelId="{BDD2F271-A503-9943-9BC4-0B4C60E2F3EC}" srcId="{CEC83645-B550-FE43-86A7-1A3801B0F8E7}" destId="{576BAF63-97BC-584F-BD79-42D16FC0080F}" srcOrd="0" destOrd="0" parTransId="{5F062D33-A49E-694F-B340-F684EDF27FCB}" sibTransId="{A092C52C-7F90-534D-82B1-FF36ED089771}"/>
    <dgm:cxn modelId="{B4BFBD7A-B38E-0941-A9AF-B7B58EBC45DC}" type="presOf" srcId="{C7AC9572-E047-E942-A19E-6F727B18C0F2}" destId="{65FB5939-7713-E244-9D5C-FC873F8C3272}" srcOrd="0" destOrd="0" presId="urn:microsoft.com/office/officeart/2005/8/layout/vList5"/>
    <dgm:cxn modelId="{ABDD937F-E0C1-4348-B433-19C0551B491F}" type="presOf" srcId="{7453000E-FF9B-B548-A6B8-FB48AA18B120}" destId="{B42387A0-D5DE-FD4A-B28F-21155995AF8F}" srcOrd="0" destOrd="0" presId="urn:microsoft.com/office/officeart/2005/8/layout/vList5"/>
    <dgm:cxn modelId="{AC7B8A83-56EC-4B47-BEF5-02E9B9DE6732}" srcId="{279C5EEE-0750-3144-B328-26665AA71F0F}" destId="{FFCBB672-3720-1B45-A668-6948C432B64C}" srcOrd="3" destOrd="0" parTransId="{8706D60C-39C7-C948-B0BD-04569F2F6957}" sibTransId="{6C31327D-61ED-1F4F-8F54-B3B40E403C17}"/>
    <dgm:cxn modelId="{56BD4ED2-D394-2947-B557-26136CAFF008}" type="presOf" srcId="{279C5EEE-0750-3144-B328-26665AA71F0F}" destId="{3B35F0EF-B19E-B044-8D49-651B9DFD4E1A}" srcOrd="0" destOrd="0" presId="urn:microsoft.com/office/officeart/2005/8/layout/vList5"/>
    <dgm:cxn modelId="{232216D5-00D3-5C40-9378-48DA78231578}" srcId="{EB7E8F2B-FC5B-2D44-837A-52226BA6406E}" destId="{7453000E-FF9B-B548-A6B8-FB48AA18B120}" srcOrd="0" destOrd="0" parTransId="{22B5DB4A-6CD7-7149-AED6-5E5C3095468C}" sibTransId="{254D5BE4-2E8A-0C4D-819D-69962A4C2E9F}"/>
    <dgm:cxn modelId="{ADF1B7E7-6435-7B4C-A8E3-BE3F64290676}" srcId="{C7AC9572-E047-E942-A19E-6F727B18C0F2}" destId="{31B764CE-5099-D44B-B8A1-3C0B2037594F}" srcOrd="0" destOrd="0" parTransId="{9E7BF323-A86D-6747-8FAE-773CD8DC1697}" sibTransId="{CC0374A7-6183-1D40-B280-8FB2AB92F76D}"/>
    <dgm:cxn modelId="{0FA052E8-DB07-9440-9C6A-A11AC90E410C}" srcId="{279C5EEE-0750-3144-B328-26665AA71F0F}" destId="{EB7E8F2B-FC5B-2D44-837A-52226BA6406E}" srcOrd="0" destOrd="0" parTransId="{D108C138-AC88-0441-B08E-573AF3221CAE}" sibTransId="{716FF9B4-DF10-8C40-8C8A-14889C2AB23C}"/>
    <dgm:cxn modelId="{A8A0C5EF-6DAE-3741-837D-39F3D2A3BE7A}" type="presOf" srcId="{FFCBB672-3720-1B45-A668-6948C432B64C}" destId="{6C2848CC-B77D-D34C-B24E-D0F51526C61D}" srcOrd="0" destOrd="0" presId="urn:microsoft.com/office/officeart/2005/8/layout/vList5"/>
    <dgm:cxn modelId="{E7B3ABF6-BF25-0448-B76D-CE6709A4F685}" srcId="{FFCBB672-3720-1B45-A668-6948C432B64C}" destId="{FFAE8B42-7E4A-E741-8C0F-0E5BC769FAEE}" srcOrd="0" destOrd="0" parTransId="{5BA2C3F7-BD52-E343-BA1C-D76EF53A4C1E}" sibTransId="{348502A1-78DF-0846-8479-0646E6457AC9}"/>
    <dgm:cxn modelId="{EEAA32F7-1F0A-284B-98D5-4DFD87594D1B}" type="presOf" srcId="{CEC83645-B550-FE43-86A7-1A3801B0F8E7}" destId="{0C602C2E-E754-CF4A-8E2C-132260F16788}" srcOrd="0" destOrd="0" presId="urn:microsoft.com/office/officeart/2005/8/layout/vList5"/>
    <dgm:cxn modelId="{90E2738F-B171-F84D-9A9F-9DC95BE22236}" type="presParOf" srcId="{3B35F0EF-B19E-B044-8D49-651B9DFD4E1A}" destId="{8BC8F6A4-C400-B24D-9098-5F034F6005FF}" srcOrd="0" destOrd="0" presId="urn:microsoft.com/office/officeart/2005/8/layout/vList5"/>
    <dgm:cxn modelId="{D734A952-FC8D-2047-A711-F2F38371F48D}" type="presParOf" srcId="{8BC8F6A4-C400-B24D-9098-5F034F6005FF}" destId="{CF04C149-0697-6F45-B1D5-4839C7FF8936}" srcOrd="0" destOrd="0" presId="urn:microsoft.com/office/officeart/2005/8/layout/vList5"/>
    <dgm:cxn modelId="{90781AC9-6D97-284A-B2CD-E4E6900ED6A8}" type="presParOf" srcId="{8BC8F6A4-C400-B24D-9098-5F034F6005FF}" destId="{B42387A0-D5DE-FD4A-B28F-21155995AF8F}" srcOrd="1" destOrd="0" presId="urn:microsoft.com/office/officeart/2005/8/layout/vList5"/>
    <dgm:cxn modelId="{CABFBB59-431F-4D4B-882B-80941A01869B}" type="presParOf" srcId="{3B35F0EF-B19E-B044-8D49-651B9DFD4E1A}" destId="{A3163F90-EE6C-5849-B50D-180DA0090565}" srcOrd="1" destOrd="0" presId="urn:microsoft.com/office/officeart/2005/8/layout/vList5"/>
    <dgm:cxn modelId="{A04B5442-2B56-8B4E-9B4E-92F298ED299C}" type="presParOf" srcId="{3B35F0EF-B19E-B044-8D49-651B9DFD4E1A}" destId="{612D2EC8-AF31-9043-898C-97BB21E369D8}" srcOrd="2" destOrd="0" presId="urn:microsoft.com/office/officeart/2005/8/layout/vList5"/>
    <dgm:cxn modelId="{38F14136-0AEB-104D-A7AA-73A90617D6EA}" type="presParOf" srcId="{612D2EC8-AF31-9043-898C-97BB21E369D8}" destId="{65FB5939-7713-E244-9D5C-FC873F8C3272}" srcOrd="0" destOrd="0" presId="urn:microsoft.com/office/officeart/2005/8/layout/vList5"/>
    <dgm:cxn modelId="{3B7286CF-8C1D-3D4E-A1CC-D2A7BCF03DF3}" type="presParOf" srcId="{612D2EC8-AF31-9043-898C-97BB21E369D8}" destId="{AB23440C-6562-F048-B8E2-B6C9BA43B7A7}" srcOrd="1" destOrd="0" presId="urn:microsoft.com/office/officeart/2005/8/layout/vList5"/>
    <dgm:cxn modelId="{AA9B67A4-B60E-124C-A4AF-F781CE40A434}" type="presParOf" srcId="{3B35F0EF-B19E-B044-8D49-651B9DFD4E1A}" destId="{5F039C15-5E4E-0B4F-ACD5-5021B4B18CEE}" srcOrd="3" destOrd="0" presId="urn:microsoft.com/office/officeart/2005/8/layout/vList5"/>
    <dgm:cxn modelId="{98840BAB-FD24-0247-A21D-6CE32F62193B}" type="presParOf" srcId="{3B35F0EF-B19E-B044-8D49-651B9DFD4E1A}" destId="{D0E66F5A-4078-C14D-9F1D-8B0220A80A5B}" srcOrd="4" destOrd="0" presId="urn:microsoft.com/office/officeart/2005/8/layout/vList5"/>
    <dgm:cxn modelId="{1CD0B737-9226-2644-AD18-6037F5CD3739}" type="presParOf" srcId="{D0E66F5A-4078-C14D-9F1D-8B0220A80A5B}" destId="{0C602C2E-E754-CF4A-8E2C-132260F16788}" srcOrd="0" destOrd="0" presId="urn:microsoft.com/office/officeart/2005/8/layout/vList5"/>
    <dgm:cxn modelId="{B35368F2-4880-BF4A-8DAB-FD79F574100C}" type="presParOf" srcId="{D0E66F5A-4078-C14D-9F1D-8B0220A80A5B}" destId="{0A37A428-5124-0C4D-9803-EE0AB23F9EB7}" srcOrd="1" destOrd="0" presId="urn:microsoft.com/office/officeart/2005/8/layout/vList5"/>
    <dgm:cxn modelId="{2C159B47-183E-8243-8381-40483AF8BFE9}" type="presParOf" srcId="{3B35F0EF-B19E-B044-8D49-651B9DFD4E1A}" destId="{3928F7D8-C7BA-B944-BD2F-C251EBA9D10D}" srcOrd="5" destOrd="0" presId="urn:microsoft.com/office/officeart/2005/8/layout/vList5"/>
    <dgm:cxn modelId="{16F70C44-2D3B-324E-846E-F6F4ACC8B23B}" type="presParOf" srcId="{3B35F0EF-B19E-B044-8D49-651B9DFD4E1A}" destId="{740936DC-9AFF-3340-B2AB-F2DF924D55CE}" srcOrd="6" destOrd="0" presId="urn:microsoft.com/office/officeart/2005/8/layout/vList5"/>
    <dgm:cxn modelId="{E9E3689F-E3B7-EF4F-BC84-553D8107D42B}" type="presParOf" srcId="{740936DC-9AFF-3340-B2AB-F2DF924D55CE}" destId="{6C2848CC-B77D-D34C-B24E-D0F51526C61D}" srcOrd="0" destOrd="0" presId="urn:microsoft.com/office/officeart/2005/8/layout/vList5"/>
    <dgm:cxn modelId="{257A78D9-98E4-FA4A-88B9-BDB6BC74AF14}" type="presParOf" srcId="{740936DC-9AFF-3340-B2AB-F2DF924D55CE}" destId="{E71B86ED-6323-B445-8035-AC185AFDB81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68EB5A-6760-4832-8892-C6EE0B45FB05}" type="doc">
      <dgm:prSet loTypeId="urn:microsoft.com/office/officeart/2005/8/layout/hProcess9" loCatId="process" qsTypeId="urn:microsoft.com/office/officeart/2005/8/quickstyle/simple1" qsCatId="simple" csTypeId="urn:microsoft.com/office/officeart/2005/8/colors/colorful5" csCatId="colorful" phldr="1"/>
      <dgm:spPr/>
    </dgm:pt>
    <dgm:pt modelId="{2DCCB82A-DE37-4682-8A4B-B44BDFBB6C5A}">
      <dgm:prSet phldrT="[Text]" custT="1"/>
      <dgm:spPr/>
      <dgm:t>
        <a:bodyPr/>
        <a:lstStyle/>
        <a:p>
          <a:r>
            <a:rPr lang="en-US" sz="2200"/>
            <a:t> Appearance</a:t>
          </a:r>
        </a:p>
      </dgm:t>
    </dgm:pt>
    <dgm:pt modelId="{68826BEC-5746-4858-A4C6-D4986E22155F}" type="parTrans" cxnId="{0F3EC3CC-29D7-4644-85ED-ACFE0D0DA678}">
      <dgm:prSet/>
      <dgm:spPr/>
      <dgm:t>
        <a:bodyPr/>
        <a:lstStyle/>
        <a:p>
          <a:endParaRPr lang="en-US" sz="2200"/>
        </a:p>
      </dgm:t>
    </dgm:pt>
    <dgm:pt modelId="{8A64622E-AF9C-4AD2-8ABC-02C4487C4727}" type="sibTrans" cxnId="{0F3EC3CC-29D7-4644-85ED-ACFE0D0DA678}">
      <dgm:prSet/>
      <dgm:spPr/>
      <dgm:t>
        <a:bodyPr/>
        <a:lstStyle/>
        <a:p>
          <a:endParaRPr lang="en-US" sz="2200"/>
        </a:p>
      </dgm:t>
    </dgm:pt>
    <dgm:pt modelId="{763457C4-34F0-41E7-8110-F86EE92FB43A}">
      <dgm:prSet phldrT="[Text]" custT="1"/>
      <dgm:spPr/>
      <dgm:t>
        <a:bodyPr/>
        <a:lstStyle/>
        <a:p>
          <a:r>
            <a:rPr lang="en-US" sz="2200"/>
            <a:t>Connection</a:t>
          </a:r>
        </a:p>
      </dgm:t>
    </dgm:pt>
    <dgm:pt modelId="{256ED4AC-EC09-4E76-ABDB-4C5313B5E225}" type="parTrans" cxnId="{854F7C31-7589-4D73-93B7-6DE04321155F}">
      <dgm:prSet/>
      <dgm:spPr/>
      <dgm:t>
        <a:bodyPr/>
        <a:lstStyle/>
        <a:p>
          <a:endParaRPr lang="en-US" sz="2200"/>
        </a:p>
      </dgm:t>
    </dgm:pt>
    <dgm:pt modelId="{3B2B81DA-6F1E-46C4-8280-4000271700AA}" type="sibTrans" cxnId="{854F7C31-7589-4D73-93B7-6DE04321155F}">
      <dgm:prSet/>
      <dgm:spPr/>
      <dgm:t>
        <a:bodyPr/>
        <a:lstStyle/>
        <a:p>
          <a:endParaRPr lang="en-US" sz="2200"/>
        </a:p>
      </dgm:t>
    </dgm:pt>
    <dgm:pt modelId="{7FB5E87F-DC6F-4378-876F-8FED87A1A284}">
      <dgm:prSet phldrT="[Text]" custT="1"/>
      <dgm:spPr/>
      <dgm:t>
        <a:bodyPr/>
        <a:lstStyle/>
        <a:p>
          <a:r>
            <a:rPr lang="en-US" sz="2200"/>
            <a:t>Contribution</a:t>
          </a:r>
        </a:p>
      </dgm:t>
    </dgm:pt>
    <dgm:pt modelId="{D47870B9-FDDD-40B4-950E-EF4DB35D7048}" type="parTrans" cxnId="{D875E2AD-B91B-4F32-9747-59327D278AA2}">
      <dgm:prSet/>
      <dgm:spPr/>
      <dgm:t>
        <a:bodyPr/>
        <a:lstStyle/>
        <a:p>
          <a:endParaRPr lang="en-US" sz="2200"/>
        </a:p>
      </dgm:t>
    </dgm:pt>
    <dgm:pt modelId="{8EC98B20-3117-4B13-8DEC-E21FAD366A26}" type="sibTrans" cxnId="{D875E2AD-B91B-4F32-9747-59327D278AA2}">
      <dgm:prSet/>
      <dgm:spPr/>
      <dgm:t>
        <a:bodyPr/>
        <a:lstStyle/>
        <a:p>
          <a:endParaRPr lang="en-US" sz="2200"/>
        </a:p>
      </dgm:t>
    </dgm:pt>
    <dgm:pt modelId="{BED33D7C-7771-45B8-8E55-45653D4223B1}" type="pres">
      <dgm:prSet presAssocID="{6768EB5A-6760-4832-8892-C6EE0B45FB05}" presName="CompostProcess" presStyleCnt="0">
        <dgm:presLayoutVars>
          <dgm:dir/>
          <dgm:resizeHandles val="exact"/>
        </dgm:presLayoutVars>
      </dgm:prSet>
      <dgm:spPr/>
    </dgm:pt>
    <dgm:pt modelId="{FE3D09A0-8A6F-42DD-9187-A12877AB0FF6}" type="pres">
      <dgm:prSet presAssocID="{6768EB5A-6760-4832-8892-C6EE0B45FB05}" presName="arrow" presStyleLbl="bgShp" presStyleIdx="0" presStyleCnt="1"/>
      <dgm:spPr/>
    </dgm:pt>
    <dgm:pt modelId="{11A3E1A5-7D52-424C-947E-63F9201554BB}" type="pres">
      <dgm:prSet presAssocID="{6768EB5A-6760-4832-8892-C6EE0B45FB05}" presName="linearProcess" presStyleCnt="0"/>
      <dgm:spPr/>
    </dgm:pt>
    <dgm:pt modelId="{6916BF26-E123-44F3-A2A2-4D7061190579}" type="pres">
      <dgm:prSet presAssocID="{2DCCB82A-DE37-4682-8A4B-B44BDFBB6C5A}" presName="textNode" presStyleLbl="node1" presStyleIdx="0" presStyleCnt="3">
        <dgm:presLayoutVars>
          <dgm:bulletEnabled val="1"/>
        </dgm:presLayoutVars>
      </dgm:prSet>
      <dgm:spPr/>
    </dgm:pt>
    <dgm:pt modelId="{2BBBF217-0DB6-4BCA-9D7D-1679B8F28574}" type="pres">
      <dgm:prSet presAssocID="{8A64622E-AF9C-4AD2-8ABC-02C4487C4727}" presName="sibTrans" presStyleCnt="0"/>
      <dgm:spPr/>
    </dgm:pt>
    <dgm:pt modelId="{FF15182F-DEC5-4A18-BA5E-B54EF8F31091}" type="pres">
      <dgm:prSet presAssocID="{763457C4-34F0-41E7-8110-F86EE92FB43A}" presName="textNode" presStyleLbl="node1" presStyleIdx="1" presStyleCnt="3">
        <dgm:presLayoutVars>
          <dgm:bulletEnabled val="1"/>
        </dgm:presLayoutVars>
      </dgm:prSet>
      <dgm:spPr/>
    </dgm:pt>
    <dgm:pt modelId="{52DAE92D-FBF4-4754-A51C-1ED207FA5F26}" type="pres">
      <dgm:prSet presAssocID="{3B2B81DA-6F1E-46C4-8280-4000271700AA}" presName="sibTrans" presStyleCnt="0"/>
      <dgm:spPr/>
    </dgm:pt>
    <dgm:pt modelId="{AACDF76A-F184-4E8D-B339-12DA923EB3E7}" type="pres">
      <dgm:prSet presAssocID="{7FB5E87F-DC6F-4378-876F-8FED87A1A284}" presName="textNode" presStyleLbl="node1" presStyleIdx="2" presStyleCnt="3">
        <dgm:presLayoutVars>
          <dgm:bulletEnabled val="1"/>
        </dgm:presLayoutVars>
      </dgm:prSet>
      <dgm:spPr/>
    </dgm:pt>
  </dgm:ptLst>
  <dgm:cxnLst>
    <dgm:cxn modelId="{854F7C31-7589-4D73-93B7-6DE04321155F}" srcId="{6768EB5A-6760-4832-8892-C6EE0B45FB05}" destId="{763457C4-34F0-41E7-8110-F86EE92FB43A}" srcOrd="1" destOrd="0" parTransId="{256ED4AC-EC09-4E76-ABDB-4C5313B5E225}" sibTransId="{3B2B81DA-6F1E-46C4-8280-4000271700AA}"/>
    <dgm:cxn modelId="{C88AF74E-729C-4035-B9FA-6ADDEED11AAC}" type="presOf" srcId="{2DCCB82A-DE37-4682-8A4B-B44BDFBB6C5A}" destId="{6916BF26-E123-44F3-A2A2-4D7061190579}" srcOrd="0" destOrd="0" presId="urn:microsoft.com/office/officeart/2005/8/layout/hProcess9"/>
    <dgm:cxn modelId="{A7941FA8-3B97-4939-AB64-D9B2B0EC50A9}" type="presOf" srcId="{7FB5E87F-DC6F-4378-876F-8FED87A1A284}" destId="{AACDF76A-F184-4E8D-B339-12DA923EB3E7}" srcOrd="0" destOrd="0" presId="urn:microsoft.com/office/officeart/2005/8/layout/hProcess9"/>
    <dgm:cxn modelId="{D875E2AD-B91B-4F32-9747-59327D278AA2}" srcId="{6768EB5A-6760-4832-8892-C6EE0B45FB05}" destId="{7FB5E87F-DC6F-4378-876F-8FED87A1A284}" srcOrd="2" destOrd="0" parTransId="{D47870B9-FDDD-40B4-950E-EF4DB35D7048}" sibTransId="{8EC98B20-3117-4B13-8DEC-E21FAD366A26}"/>
    <dgm:cxn modelId="{0F3EC3CC-29D7-4644-85ED-ACFE0D0DA678}" srcId="{6768EB5A-6760-4832-8892-C6EE0B45FB05}" destId="{2DCCB82A-DE37-4682-8A4B-B44BDFBB6C5A}" srcOrd="0" destOrd="0" parTransId="{68826BEC-5746-4858-A4C6-D4986E22155F}" sibTransId="{8A64622E-AF9C-4AD2-8ABC-02C4487C4727}"/>
    <dgm:cxn modelId="{3D5363EF-8D94-45D1-9224-E0A01E88FD79}" type="presOf" srcId="{763457C4-34F0-41E7-8110-F86EE92FB43A}" destId="{FF15182F-DEC5-4A18-BA5E-B54EF8F31091}" srcOrd="0" destOrd="0" presId="urn:microsoft.com/office/officeart/2005/8/layout/hProcess9"/>
    <dgm:cxn modelId="{7152FCFF-23B1-40DE-9658-60F5A2F07355}" type="presOf" srcId="{6768EB5A-6760-4832-8892-C6EE0B45FB05}" destId="{BED33D7C-7771-45B8-8E55-45653D4223B1}" srcOrd="0" destOrd="0" presId="urn:microsoft.com/office/officeart/2005/8/layout/hProcess9"/>
    <dgm:cxn modelId="{C74C2116-DCB2-4036-AA9A-9BC33A2CF511}" type="presParOf" srcId="{BED33D7C-7771-45B8-8E55-45653D4223B1}" destId="{FE3D09A0-8A6F-42DD-9187-A12877AB0FF6}" srcOrd="0" destOrd="0" presId="urn:microsoft.com/office/officeart/2005/8/layout/hProcess9"/>
    <dgm:cxn modelId="{D1942CA5-6612-4788-BF99-9AA7DD7E1A55}" type="presParOf" srcId="{BED33D7C-7771-45B8-8E55-45653D4223B1}" destId="{11A3E1A5-7D52-424C-947E-63F9201554BB}" srcOrd="1" destOrd="0" presId="urn:microsoft.com/office/officeart/2005/8/layout/hProcess9"/>
    <dgm:cxn modelId="{D85709FB-3592-44C5-AA9D-204D0897AED0}" type="presParOf" srcId="{11A3E1A5-7D52-424C-947E-63F9201554BB}" destId="{6916BF26-E123-44F3-A2A2-4D7061190579}" srcOrd="0" destOrd="0" presId="urn:microsoft.com/office/officeart/2005/8/layout/hProcess9"/>
    <dgm:cxn modelId="{A898E258-391F-4FA3-9F30-3F9C6413234B}" type="presParOf" srcId="{11A3E1A5-7D52-424C-947E-63F9201554BB}" destId="{2BBBF217-0DB6-4BCA-9D7D-1679B8F28574}" srcOrd="1" destOrd="0" presId="urn:microsoft.com/office/officeart/2005/8/layout/hProcess9"/>
    <dgm:cxn modelId="{0688B436-2182-4CAC-9E97-9682187B62E1}" type="presParOf" srcId="{11A3E1A5-7D52-424C-947E-63F9201554BB}" destId="{FF15182F-DEC5-4A18-BA5E-B54EF8F31091}" srcOrd="2" destOrd="0" presId="urn:microsoft.com/office/officeart/2005/8/layout/hProcess9"/>
    <dgm:cxn modelId="{0B2D2649-EE8F-4C05-8AA2-2059AF0075CA}" type="presParOf" srcId="{11A3E1A5-7D52-424C-947E-63F9201554BB}" destId="{52DAE92D-FBF4-4754-A51C-1ED207FA5F26}" srcOrd="3" destOrd="0" presId="urn:microsoft.com/office/officeart/2005/8/layout/hProcess9"/>
    <dgm:cxn modelId="{5A919421-C52B-4754-BD6C-1DD35DF57897}" type="presParOf" srcId="{11A3E1A5-7D52-424C-947E-63F9201554BB}" destId="{AACDF76A-F184-4E8D-B339-12DA923EB3E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3BF36E-F6D5-874A-9091-01DFC143C293}" type="doc">
      <dgm:prSet loTypeId="urn:microsoft.com/office/officeart/2008/layout/VerticalCurvedList" loCatId="" qsTypeId="urn:microsoft.com/office/officeart/2005/8/quickstyle/simple1" qsCatId="simple" csTypeId="urn:microsoft.com/office/officeart/2005/8/colors/colorful5" csCatId="colorful" phldr="1"/>
      <dgm:spPr/>
      <dgm:t>
        <a:bodyPr/>
        <a:lstStyle/>
        <a:p>
          <a:endParaRPr lang="en-US"/>
        </a:p>
      </dgm:t>
    </dgm:pt>
    <dgm:pt modelId="{FAF9F442-1842-304F-B957-A082C1AF607B}">
      <dgm:prSet phldrT="[Text]" custT="1"/>
      <dgm:spPr/>
      <dgm:t>
        <a:bodyPr/>
        <a:lstStyle/>
        <a:p>
          <a:r>
            <a:rPr lang="en-US" sz="2200" dirty="0"/>
            <a:t>Understand the client, their impairments and their needs</a:t>
          </a:r>
        </a:p>
      </dgm:t>
    </dgm:pt>
    <dgm:pt modelId="{F4DDE603-5F3D-9D4C-9BFF-E80395E524AA}" type="parTrans" cxnId="{F4B65248-CD9F-DA41-BD16-CACAA1413FA6}">
      <dgm:prSet/>
      <dgm:spPr/>
      <dgm:t>
        <a:bodyPr/>
        <a:lstStyle/>
        <a:p>
          <a:endParaRPr lang="en-US" sz="2200"/>
        </a:p>
      </dgm:t>
    </dgm:pt>
    <dgm:pt modelId="{37AF7C44-B842-964F-A9E6-95EB3AF41CD4}" type="sibTrans" cxnId="{F4B65248-CD9F-DA41-BD16-CACAA1413FA6}">
      <dgm:prSet/>
      <dgm:spPr/>
      <dgm:t>
        <a:bodyPr/>
        <a:lstStyle/>
        <a:p>
          <a:endParaRPr lang="en-US" sz="2200"/>
        </a:p>
      </dgm:t>
    </dgm:pt>
    <dgm:pt modelId="{75121FBB-811C-6149-BED5-7189EBBB9976}">
      <dgm:prSet phldrT="[Text]" custT="1"/>
      <dgm:spPr/>
      <dgm:t>
        <a:bodyPr/>
        <a:lstStyle/>
        <a:p>
          <a:r>
            <a:rPr lang="en-US" sz="2200" dirty="0"/>
            <a:t>Determine the strengths and abilities of the client</a:t>
          </a:r>
        </a:p>
      </dgm:t>
    </dgm:pt>
    <dgm:pt modelId="{E0B45029-4024-7A43-B848-B9F0501FBD54}" type="parTrans" cxnId="{34C2983E-5755-A643-9763-9D3453E6263C}">
      <dgm:prSet/>
      <dgm:spPr/>
      <dgm:t>
        <a:bodyPr/>
        <a:lstStyle/>
        <a:p>
          <a:endParaRPr lang="en-US" sz="2200"/>
        </a:p>
      </dgm:t>
    </dgm:pt>
    <dgm:pt modelId="{891CB1A3-8A93-5A48-9373-917DC5140143}" type="sibTrans" cxnId="{34C2983E-5755-A643-9763-9D3453E6263C}">
      <dgm:prSet/>
      <dgm:spPr/>
      <dgm:t>
        <a:bodyPr/>
        <a:lstStyle/>
        <a:p>
          <a:endParaRPr lang="en-US" sz="2200"/>
        </a:p>
      </dgm:t>
    </dgm:pt>
    <dgm:pt modelId="{977D0467-0846-8F4C-9D37-96BE1F21BEF3}">
      <dgm:prSet phldrT="[Text]" custT="1"/>
      <dgm:spPr/>
      <dgm:t>
        <a:bodyPr/>
        <a:lstStyle/>
        <a:p>
          <a:r>
            <a:rPr lang="en-US" sz="2200" dirty="0"/>
            <a:t>Help set the goals of the client based on their interests</a:t>
          </a:r>
        </a:p>
      </dgm:t>
    </dgm:pt>
    <dgm:pt modelId="{D454CC1B-9B0A-4E46-B359-D6EDDF3D5308}" type="parTrans" cxnId="{6A88A094-067A-354E-8C67-06134C2D059D}">
      <dgm:prSet/>
      <dgm:spPr/>
      <dgm:t>
        <a:bodyPr/>
        <a:lstStyle/>
        <a:p>
          <a:endParaRPr lang="en-US" sz="2200"/>
        </a:p>
      </dgm:t>
    </dgm:pt>
    <dgm:pt modelId="{CCF19FB6-9D16-724F-9605-3E1B1A09F0B9}" type="sibTrans" cxnId="{6A88A094-067A-354E-8C67-06134C2D059D}">
      <dgm:prSet/>
      <dgm:spPr/>
      <dgm:t>
        <a:bodyPr/>
        <a:lstStyle/>
        <a:p>
          <a:endParaRPr lang="en-US" sz="2200"/>
        </a:p>
      </dgm:t>
    </dgm:pt>
    <dgm:pt modelId="{76AD71B1-DE7D-FF40-9233-483ACF645588}">
      <dgm:prSet phldrT="[Text]" custT="1"/>
      <dgm:spPr/>
      <dgm:t>
        <a:bodyPr/>
        <a:lstStyle/>
        <a:p>
          <a:r>
            <a:rPr lang="en-US" sz="2200" dirty="0"/>
            <a:t>Confirm the client's preferences for interacting with others</a:t>
          </a:r>
        </a:p>
      </dgm:t>
    </dgm:pt>
    <dgm:pt modelId="{E204CD57-CCA9-CB47-B78A-8A078A43F346}" type="parTrans" cxnId="{6A124B7A-F42D-2E42-9805-EC857835DD2E}">
      <dgm:prSet/>
      <dgm:spPr/>
      <dgm:t>
        <a:bodyPr/>
        <a:lstStyle/>
        <a:p>
          <a:endParaRPr lang="en-US" sz="2200"/>
        </a:p>
      </dgm:t>
    </dgm:pt>
    <dgm:pt modelId="{534E9240-6898-AC4E-91EF-372ECF6AA487}" type="sibTrans" cxnId="{6A124B7A-F42D-2E42-9805-EC857835DD2E}">
      <dgm:prSet/>
      <dgm:spPr/>
      <dgm:t>
        <a:bodyPr/>
        <a:lstStyle/>
        <a:p>
          <a:endParaRPr lang="en-US" sz="2200"/>
        </a:p>
      </dgm:t>
    </dgm:pt>
    <dgm:pt modelId="{431246D1-9E8D-9F4C-95FD-E0CD51C0EB31}" type="pres">
      <dgm:prSet presAssocID="{DE3BF36E-F6D5-874A-9091-01DFC143C293}" presName="Name0" presStyleCnt="0">
        <dgm:presLayoutVars>
          <dgm:chMax val="7"/>
          <dgm:chPref val="7"/>
          <dgm:dir/>
        </dgm:presLayoutVars>
      </dgm:prSet>
      <dgm:spPr/>
    </dgm:pt>
    <dgm:pt modelId="{22F2BA72-DC22-3645-87A9-2AF3C30923AE}" type="pres">
      <dgm:prSet presAssocID="{DE3BF36E-F6D5-874A-9091-01DFC143C293}" presName="Name1" presStyleCnt="0"/>
      <dgm:spPr/>
    </dgm:pt>
    <dgm:pt modelId="{CA37CFD3-7026-2742-B5BF-CCF459411DAC}" type="pres">
      <dgm:prSet presAssocID="{DE3BF36E-F6D5-874A-9091-01DFC143C293}" presName="cycle" presStyleCnt="0"/>
      <dgm:spPr/>
    </dgm:pt>
    <dgm:pt modelId="{B84CE59A-9FE2-C94C-A0E2-C2F0D7CAD4C5}" type="pres">
      <dgm:prSet presAssocID="{DE3BF36E-F6D5-874A-9091-01DFC143C293}" presName="srcNode" presStyleLbl="node1" presStyleIdx="0" presStyleCnt="4"/>
      <dgm:spPr/>
    </dgm:pt>
    <dgm:pt modelId="{E5D22D32-390A-7E40-8EB2-56F29A032645}" type="pres">
      <dgm:prSet presAssocID="{DE3BF36E-F6D5-874A-9091-01DFC143C293}" presName="conn" presStyleLbl="parChTrans1D2" presStyleIdx="0" presStyleCnt="1"/>
      <dgm:spPr/>
    </dgm:pt>
    <dgm:pt modelId="{7D4AF061-9BBC-1B41-9007-B239B7DEAD09}" type="pres">
      <dgm:prSet presAssocID="{DE3BF36E-F6D5-874A-9091-01DFC143C293}" presName="extraNode" presStyleLbl="node1" presStyleIdx="0" presStyleCnt="4"/>
      <dgm:spPr/>
    </dgm:pt>
    <dgm:pt modelId="{16DB4714-4D0B-724C-B48F-CB1164D57592}" type="pres">
      <dgm:prSet presAssocID="{DE3BF36E-F6D5-874A-9091-01DFC143C293}" presName="dstNode" presStyleLbl="node1" presStyleIdx="0" presStyleCnt="4"/>
      <dgm:spPr/>
    </dgm:pt>
    <dgm:pt modelId="{104E0580-44C8-6C41-9116-D79242A12A02}" type="pres">
      <dgm:prSet presAssocID="{FAF9F442-1842-304F-B957-A082C1AF607B}" presName="text_1" presStyleLbl="node1" presStyleIdx="0" presStyleCnt="4">
        <dgm:presLayoutVars>
          <dgm:bulletEnabled val="1"/>
        </dgm:presLayoutVars>
      </dgm:prSet>
      <dgm:spPr/>
    </dgm:pt>
    <dgm:pt modelId="{3E50D210-3B39-354D-A3A1-D0A173398652}" type="pres">
      <dgm:prSet presAssocID="{FAF9F442-1842-304F-B957-A082C1AF607B}" presName="accent_1" presStyleCnt="0"/>
      <dgm:spPr/>
    </dgm:pt>
    <dgm:pt modelId="{7E5481F1-2239-D44F-AE62-AE87048D2778}" type="pres">
      <dgm:prSet presAssocID="{FAF9F442-1842-304F-B957-A082C1AF607B}" presName="accentRepeatNode" presStyleLbl="solidFgAcc1" presStyleIdx="0" presStyleCnt="4"/>
      <dgm:spPr/>
    </dgm:pt>
    <dgm:pt modelId="{BC5A92B7-E72A-1846-8126-6BB19347EF1D}" type="pres">
      <dgm:prSet presAssocID="{76AD71B1-DE7D-FF40-9233-483ACF645588}" presName="text_2" presStyleLbl="node1" presStyleIdx="1" presStyleCnt="4">
        <dgm:presLayoutVars>
          <dgm:bulletEnabled val="1"/>
        </dgm:presLayoutVars>
      </dgm:prSet>
      <dgm:spPr/>
    </dgm:pt>
    <dgm:pt modelId="{13D506B2-DE65-7242-8C04-3919458694EE}" type="pres">
      <dgm:prSet presAssocID="{76AD71B1-DE7D-FF40-9233-483ACF645588}" presName="accent_2" presStyleCnt="0"/>
      <dgm:spPr/>
    </dgm:pt>
    <dgm:pt modelId="{4DCF64ED-8D4A-5A48-A200-489D111085EA}" type="pres">
      <dgm:prSet presAssocID="{76AD71B1-DE7D-FF40-9233-483ACF645588}" presName="accentRepeatNode" presStyleLbl="solidFgAcc1" presStyleIdx="1" presStyleCnt="4"/>
      <dgm:spPr/>
    </dgm:pt>
    <dgm:pt modelId="{06519654-EB19-6C40-951C-4407121CBBB4}" type="pres">
      <dgm:prSet presAssocID="{977D0467-0846-8F4C-9D37-96BE1F21BEF3}" presName="text_3" presStyleLbl="node1" presStyleIdx="2" presStyleCnt="4">
        <dgm:presLayoutVars>
          <dgm:bulletEnabled val="1"/>
        </dgm:presLayoutVars>
      </dgm:prSet>
      <dgm:spPr/>
    </dgm:pt>
    <dgm:pt modelId="{85A769B9-135B-DA49-A26B-F5BE4CD497F1}" type="pres">
      <dgm:prSet presAssocID="{977D0467-0846-8F4C-9D37-96BE1F21BEF3}" presName="accent_3" presStyleCnt="0"/>
      <dgm:spPr/>
    </dgm:pt>
    <dgm:pt modelId="{6F569B09-35E8-AF46-B472-0CBD8359F8D6}" type="pres">
      <dgm:prSet presAssocID="{977D0467-0846-8F4C-9D37-96BE1F21BEF3}" presName="accentRepeatNode" presStyleLbl="solidFgAcc1" presStyleIdx="2" presStyleCnt="4"/>
      <dgm:spPr/>
    </dgm:pt>
    <dgm:pt modelId="{C6F1D4C7-46E8-8A48-B365-7D6A885AD409}" type="pres">
      <dgm:prSet presAssocID="{75121FBB-811C-6149-BED5-7189EBBB9976}" presName="text_4" presStyleLbl="node1" presStyleIdx="3" presStyleCnt="4">
        <dgm:presLayoutVars>
          <dgm:bulletEnabled val="1"/>
        </dgm:presLayoutVars>
      </dgm:prSet>
      <dgm:spPr/>
    </dgm:pt>
    <dgm:pt modelId="{EBD4CD49-9A0E-5A44-9203-2DEFA7926304}" type="pres">
      <dgm:prSet presAssocID="{75121FBB-811C-6149-BED5-7189EBBB9976}" presName="accent_4" presStyleCnt="0"/>
      <dgm:spPr/>
    </dgm:pt>
    <dgm:pt modelId="{1CA899D3-05B7-CD45-89F1-61CFA11C5D08}" type="pres">
      <dgm:prSet presAssocID="{75121FBB-811C-6149-BED5-7189EBBB9976}" presName="accentRepeatNode" presStyleLbl="solidFgAcc1" presStyleIdx="3" presStyleCnt="4"/>
      <dgm:spPr/>
    </dgm:pt>
  </dgm:ptLst>
  <dgm:cxnLst>
    <dgm:cxn modelId="{6D39E70D-FB76-D441-90DC-056C0395EBF7}" type="presOf" srcId="{DE3BF36E-F6D5-874A-9091-01DFC143C293}" destId="{431246D1-9E8D-9F4C-95FD-E0CD51C0EB31}" srcOrd="0" destOrd="0" presId="urn:microsoft.com/office/officeart/2008/layout/VerticalCurvedList"/>
    <dgm:cxn modelId="{FCA22010-B280-F049-8A4E-C8EEB9EB23D0}" type="presOf" srcId="{75121FBB-811C-6149-BED5-7189EBBB9976}" destId="{C6F1D4C7-46E8-8A48-B365-7D6A885AD409}" srcOrd="0" destOrd="0" presId="urn:microsoft.com/office/officeart/2008/layout/VerticalCurvedList"/>
    <dgm:cxn modelId="{34C2983E-5755-A643-9763-9D3453E6263C}" srcId="{DE3BF36E-F6D5-874A-9091-01DFC143C293}" destId="{75121FBB-811C-6149-BED5-7189EBBB9976}" srcOrd="3" destOrd="0" parTransId="{E0B45029-4024-7A43-B848-B9F0501FBD54}" sibTransId="{891CB1A3-8A93-5A48-9373-917DC5140143}"/>
    <dgm:cxn modelId="{CB16795F-7506-1048-AB48-FB3A0FC67208}" type="presOf" srcId="{37AF7C44-B842-964F-A9E6-95EB3AF41CD4}" destId="{E5D22D32-390A-7E40-8EB2-56F29A032645}" srcOrd="0" destOrd="0" presId="urn:microsoft.com/office/officeart/2008/layout/VerticalCurvedList"/>
    <dgm:cxn modelId="{F4B65248-CD9F-DA41-BD16-CACAA1413FA6}" srcId="{DE3BF36E-F6D5-874A-9091-01DFC143C293}" destId="{FAF9F442-1842-304F-B957-A082C1AF607B}" srcOrd="0" destOrd="0" parTransId="{F4DDE603-5F3D-9D4C-9BFF-E80395E524AA}" sibTransId="{37AF7C44-B842-964F-A9E6-95EB3AF41CD4}"/>
    <dgm:cxn modelId="{6A124B7A-F42D-2E42-9805-EC857835DD2E}" srcId="{DE3BF36E-F6D5-874A-9091-01DFC143C293}" destId="{76AD71B1-DE7D-FF40-9233-483ACF645588}" srcOrd="1" destOrd="0" parTransId="{E204CD57-CCA9-CB47-B78A-8A078A43F346}" sibTransId="{534E9240-6898-AC4E-91EF-372ECF6AA487}"/>
    <dgm:cxn modelId="{6A88A094-067A-354E-8C67-06134C2D059D}" srcId="{DE3BF36E-F6D5-874A-9091-01DFC143C293}" destId="{977D0467-0846-8F4C-9D37-96BE1F21BEF3}" srcOrd="2" destOrd="0" parTransId="{D454CC1B-9B0A-4E46-B359-D6EDDF3D5308}" sibTransId="{CCF19FB6-9D16-724F-9605-3E1B1A09F0B9}"/>
    <dgm:cxn modelId="{718592B2-4374-ED41-9C01-37C816F5C4BE}" type="presOf" srcId="{76AD71B1-DE7D-FF40-9233-483ACF645588}" destId="{BC5A92B7-E72A-1846-8126-6BB19347EF1D}" srcOrd="0" destOrd="0" presId="urn:microsoft.com/office/officeart/2008/layout/VerticalCurvedList"/>
    <dgm:cxn modelId="{0EF268D2-06AB-9343-A2FF-02CA0233D86D}" type="presOf" srcId="{FAF9F442-1842-304F-B957-A082C1AF607B}" destId="{104E0580-44C8-6C41-9116-D79242A12A02}" srcOrd="0" destOrd="0" presId="urn:microsoft.com/office/officeart/2008/layout/VerticalCurvedList"/>
    <dgm:cxn modelId="{BA42B1D3-582C-344C-A6B0-44434817DCBA}" type="presOf" srcId="{977D0467-0846-8F4C-9D37-96BE1F21BEF3}" destId="{06519654-EB19-6C40-951C-4407121CBBB4}" srcOrd="0" destOrd="0" presId="urn:microsoft.com/office/officeart/2008/layout/VerticalCurvedList"/>
    <dgm:cxn modelId="{D71BCC8D-57F4-E644-8ED7-58E22A819B4B}" type="presParOf" srcId="{431246D1-9E8D-9F4C-95FD-E0CD51C0EB31}" destId="{22F2BA72-DC22-3645-87A9-2AF3C30923AE}" srcOrd="0" destOrd="0" presId="urn:microsoft.com/office/officeart/2008/layout/VerticalCurvedList"/>
    <dgm:cxn modelId="{A18468BF-757C-874E-9400-242D4F69C6FD}" type="presParOf" srcId="{22F2BA72-DC22-3645-87A9-2AF3C30923AE}" destId="{CA37CFD3-7026-2742-B5BF-CCF459411DAC}" srcOrd="0" destOrd="0" presId="urn:microsoft.com/office/officeart/2008/layout/VerticalCurvedList"/>
    <dgm:cxn modelId="{DD67B808-136D-3547-99B9-03F1566A6BC6}" type="presParOf" srcId="{CA37CFD3-7026-2742-B5BF-CCF459411DAC}" destId="{B84CE59A-9FE2-C94C-A0E2-C2F0D7CAD4C5}" srcOrd="0" destOrd="0" presId="urn:microsoft.com/office/officeart/2008/layout/VerticalCurvedList"/>
    <dgm:cxn modelId="{E47891C7-1605-A847-8FEA-D68B718E494A}" type="presParOf" srcId="{CA37CFD3-7026-2742-B5BF-CCF459411DAC}" destId="{E5D22D32-390A-7E40-8EB2-56F29A032645}" srcOrd="1" destOrd="0" presId="urn:microsoft.com/office/officeart/2008/layout/VerticalCurvedList"/>
    <dgm:cxn modelId="{93C7556B-E443-FA4B-9180-801F8A3A5199}" type="presParOf" srcId="{CA37CFD3-7026-2742-B5BF-CCF459411DAC}" destId="{7D4AF061-9BBC-1B41-9007-B239B7DEAD09}" srcOrd="2" destOrd="0" presId="urn:microsoft.com/office/officeart/2008/layout/VerticalCurvedList"/>
    <dgm:cxn modelId="{D783E7E3-3912-2F42-8614-82B5AED538DE}" type="presParOf" srcId="{CA37CFD3-7026-2742-B5BF-CCF459411DAC}" destId="{16DB4714-4D0B-724C-B48F-CB1164D57592}" srcOrd="3" destOrd="0" presId="urn:microsoft.com/office/officeart/2008/layout/VerticalCurvedList"/>
    <dgm:cxn modelId="{EB6D6CFC-5078-F344-96FD-C06E38217CE5}" type="presParOf" srcId="{22F2BA72-DC22-3645-87A9-2AF3C30923AE}" destId="{104E0580-44C8-6C41-9116-D79242A12A02}" srcOrd="1" destOrd="0" presId="urn:microsoft.com/office/officeart/2008/layout/VerticalCurvedList"/>
    <dgm:cxn modelId="{C399DA76-AA3B-0241-BF91-6A332AFB1B7D}" type="presParOf" srcId="{22F2BA72-DC22-3645-87A9-2AF3C30923AE}" destId="{3E50D210-3B39-354D-A3A1-D0A173398652}" srcOrd="2" destOrd="0" presId="urn:microsoft.com/office/officeart/2008/layout/VerticalCurvedList"/>
    <dgm:cxn modelId="{AC784BDF-BB54-7048-BB08-7D3B9D8E6DD0}" type="presParOf" srcId="{3E50D210-3B39-354D-A3A1-D0A173398652}" destId="{7E5481F1-2239-D44F-AE62-AE87048D2778}" srcOrd="0" destOrd="0" presId="urn:microsoft.com/office/officeart/2008/layout/VerticalCurvedList"/>
    <dgm:cxn modelId="{F693F72B-7C63-DB4D-A761-962D7FC362A4}" type="presParOf" srcId="{22F2BA72-DC22-3645-87A9-2AF3C30923AE}" destId="{BC5A92B7-E72A-1846-8126-6BB19347EF1D}" srcOrd="3" destOrd="0" presId="urn:microsoft.com/office/officeart/2008/layout/VerticalCurvedList"/>
    <dgm:cxn modelId="{1B4B11A4-1E3B-D945-A2FB-BBBF33B6354A}" type="presParOf" srcId="{22F2BA72-DC22-3645-87A9-2AF3C30923AE}" destId="{13D506B2-DE65-7242-8C04-3919458694EE}" srcOrd="4" destOrd="0" presId="urn:microsoft.com/office/officeart/2008/layout/VerticalCurvedList"/>
    <dgm:cxn modelId="{8709437C-EB56-DE46-9F4E-41728AC413B6}" type="presParOf" srcId="{13D506B2-DE65-7242-8C04-3919458694EE}" destId="{4DCF64ED-8D4A-5A48-A200-489D111085EA}" srcOrd="0" destOrd="0" presId="urn:microsoft.com/office/officeart/2008/layout/VerticalCurvedList"/>
    <dgm:cxn modelId="{4B8FDCB0-0D63-044D-A0EB-E7521725C371}" type="presParOf" srcId="{22F2BA72-DC22-3645-87A9-2AF3C30923AE}" destId="{06519654-EB19-6C40-951C-4407121CBBB4}" srcOrd="5" destOrd="0" presId="urn:microsoft.com/office/officeart/2008/layout/VerticalCurvedList"/>
    <dgm:cxn modelId="{31894E6F-D90E-5844-9838-EE4248F192E8}" type="presParOf" srcId="{22F2BA72-DC22-3645-87A9-2AF3C30923AE}" destId="{85A769B9-135B-DA49-A26B-F5BE4CD497F1}" srcOrd="6" destOrd="0" presId="urn:microsoft.com/office/officeart/2008/layout/VerticalCurvedList"/>
    <dgm:cxn modelId="{EF4C6555-6A43-104F-95F3-816784C69DE3}" type="presParOf" srcId="{85A769B9-135B-DA49-A26B-F5BE4CD497F1}" destId="{6F569B09-35E8-AF46-B472-0CBD8359F8D6}" srcOrd="0" destOrd="0" presId="urn:microsoft.com/office/officeart/2008/layout/VerticalCurvedList"/>
    <dgm:cxn modelId="{C4393635-1DC2-4D42-856B-59F8495CE7EC}" type="presParOf" srcId="{22F2BA72-DC22-3645-87A9-2AF3C30923AE}" destId="{C6F1D4C7-46E8-8A48-B365-7D6A885AD409}" srcOrd="7" destOrd="0" presId="urn:microsoft.com/office/officeart/2008/layout/VerticalCurvedList"/>
    <dgm:cxn modelId="{E4937DC6-9870-C64D-BAD8-9DE3ABC11965}" type="presParOf" srcId="{22F2BA72-DC22-3645-87A9-2AF3C30923AE}" destId="{EBD4CD49-9A0E-5A44-9203-2DEFA7926304}" srcOrd="8" destOrd="0" presId="urn:microsoft.com/office/officeart/2008/layout/VerticalCurvedList"/>
    <dgm:cxn modelId="{F7CEDC04-3F3A-F94E-B093-A59896FE5E45}" type="presParOf" srcId="{EBD4CD49-9A0E-5A44-9203-2DEFA7926304}" destId="{1CA899D3-05B7-CD45-89F1-61CFA11C5D08}"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0192746-DDB6-9449-BE79-804FB255C3A4}"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78EBC4C7-7670-2740-836C-D198760065A1}">
      <dgm:prSet phldrT="[Text]" custT="1"/>
      <dgm:spPr/>
      <dgm:t>
        <a:bodyPr/>
        <a:lstStyle/>
        <a:p>
          <a:r>
            <a:rPr lang="en-PH" sz="2200"/>
            <a:t>Social model of disability</a:t>
          </a:r>
          <a:endParaRPr lang="en-US" sz="2200"/>
        </a:p>
      </dgm:t>
    </dgm:pt>
    <dgm:pt modelId="{C1275DD2-7C87-9245-AC44-55B0333C2D27}" type="parTrans" cxnId="{D2996F6E-8D6B-454D-ACE9-6CF2BD7FA54C}">
      <dgm:prSet/>
      <dgm:spPr/>
      <dgm:t>
        <a:bodyPr/>
        <a:lstStyle/>
        <a:p>
          <a:endParaRPr lang="en-US" sz="2200"/>
        </a:p>
      </dgm:t>
    </dgm:pt>
    <dgm:pt modelId="{AABB1AEB-0774-F445-9FD8-13D04D568115}" type="sibTrans" cxnId="{D2996F6E-8D6B-454D-ACE9-6CF2BD7FA54C}">
      <dgm:prSet/>
      <dgm:spPr/>
      <dgm:t>
        <a:bodyPr/>
        <a:lstStyle/>
        <a:p>
          <a:endParaRPr lang="en-US" sz="2200"/>
        </a:p>
      </dgm:t>
    </dgm:pt>
    <dgm:pt modelId="{694BF3BB-BF27-F048-A407-12D7F6108647}">
      <dgm:prSet custT="1"/>
      <dgm:spPr/>
      <dgm:t>
        <a:bodyPr/>
        <a:lstStyle/>
        <a:p>
          <a:r>
            <a:rPr lang="en-PH" sz="2200" dirty="0"/>
            <a:t>Rights and responsibilities of </a:t>
          </a:r>
          <a:r>
            <a:rPr lang="en-US" sz="2200" dirty="0">
              <a:solidFill>
                <a:schemeClr val="bg1"/>
              </a:solidFill>
            </a:rPr>
            <a:t>persons with disability </a:t>
          </a:r>
          <a:endParaRPr lang="en-PH" sz="2200" dirty="0">
            <a:solidFill>
              <a:schemeClr val="bg1"/>
            </a:solidFill>
          </a:endParaRPr>
        </a:p>
      </dgm:t>
    </dgm:pt>
    <dgm:pt modelId="{2CBDB27C-2078-B040-AD53-D1B950052503}" type="parTrans" cxnId="{9AFDEEBC-630A-7C4E-9A27-28C38E6F6890}">
      <dgm:prSet/>
      <dgm:spPr/>
      <dgm:t>
        <a:bodyPr/>
        <a:lstStyle/>
        <a:p>
          <a:endParaRPr lang="en-US" sz="2200"/>
        </a:p>
      </dgm:t>
    </dgm:pt>
    <dgm:pt modelId="{ADBD6C48-FD76-E64E-90BA-5DEB27E03E07}" type="sibTrans" cxnId="{9AFDEEBC-630A-7C4E-9A27-28C38E6F6890}">
      <dgm:prSet/>
      <dgm:spPr/>
      <dgm:t>
        <a:bodyPr/>
        <a:lstStyle/>
        <a:p>
          <a:endParaRPr lang="en-US" sz="2200"/>
        </a:p>
      </dgm:t>
    </dgm:pt>
    <dgm:pt modelId="{EDEBC033-9ED8-4440-854A-5C57796E37C3}">
      <dgm:prSet phldrT="[Text]" custT="1"/>
      <dgm:spPr/>
      <dgm:t>
        <a:bodyPr/>
        <a:lstStyle/>
        <a:p>
          <a:r>
            <a:rPr lang="en-US" sz="2200"/>
            <a:t>Handicap and discrimination</a:t>
          </a:r>
        </a:p>
      </dgm:t>
    </dgm:pt>
    <dgm:pt modelId="{36307B3A-D7CE-D54D-80D5-5264A500B33F}" type="parTrans" cxnId="{4A1C2901-6028-AD48-AB00-55F55655CA6C}">
      <dgm:prSet/>
      <dgm:spPr/>
      <dgm:t>
        <a:bodyPr/>
        <a:lstStyle/>
        <a:p>
          <a:endParaRPr lang="en-US" sz="2200"/>
        </a:p>
      </dgm:t>
    </dgm:pt>
    <dgm:pt modelId="{41176C5C-A266-E547-890D-01B82BA80A71}" type="sibTrans" cxnId="{4A1C2901-6028-AD48-AB00-55F55655CA6C}">
      <dgm:prSet/>
      <dgm:spPr/>
      <dgm:t>
        <a:bodyPr/>
        <a:lstStyle/>
        <a:p>
          <a:endParaRPr lang="en-US" sz="2200"/>
        </a:p>
      </dgm:t>
    </dgm:pt>
    <dgm:pt modelId="{5CE939D7-13ED-4432-B2D5-9A399336BB42}">
      <dgm:prSet custT="1"/>
      <dgm:spPr/>
      <dgm:t>
        <a:bodyPr/>
        <a:lstStyle/>
        <a:p>
          <a:r>
            <a:rPr lang="en-PH" sz="2200" dirty="0"/>
            <a:t>Active citizenship and what it means to </a:t>
          </a:r>
          <a:r>
            <a:rPr lang="en-US" sz="2200" dirty="0">
              <a:solidFill>
                <a:schemeClr val="bg1"/>
              </a:solidFill>
            </a:rPr>
            <a:t>persons with disability </a:t>
          </a:r>
          <a:endParaRPr lang="en-PH" sz="2200" dirty="0">
            <a:solidFill>
              <a:schemeClr val="bg1"/>
            </a:solidFill>
          </a:endParaRPr>
        </a:p>
      </dgm:t>
    </dgm:pt>
    <dgm:pt modelId="{56CBD314-BB88-4051-8A88-57F92E4AF8CF}" type="parTrans" cxnId="{41C1279A-CF35-4BC3-833B-97C04319C8C2}">
      <dgm:prSet/>
      <dgm:spPr/>
      <dgm:t>
        <a:bodyPr/>
        <a:lstStyle/>
        <a:p>
          <a:endParaRPr lang="en-AU" sz="2200"/>
        </a:p>
      </dgm:t>
    </dgm:pt>
    <dgm:pt modelId="{EC098EAE-3642-4A42-8F83-2020E2DEB87F}" type="sibTrans" cxnId="{41C1279A-CF35-4BC3-833B-97C04319C8C2}">
      <dgm:prSet/>
      <dgm:spPr/>
      <dgm:t>
        <a:bodyPr/>
        <a:lstStyle/>
        <a:p>
          <a:endParaRPr lang="en-AU" sz="2200"/>
        </a:p>
      </dgm:t>
    </dgm:pt>
    <dgm:pt modelId="{12ABED72-E0E7-8547-A434-CB03044D9132}" type="pres">
      <dgm:prSet presAssocID="{10192746-DDB6-9449-BE79-804FB255C3A4}" presName="diagram" presStyleCnt="0">
        <dgm:presLayoutVars>
          <dgm:dir/>
          <dgm:resizeHandles val="exact"/>
        </dgm:presLayoutVars>
      </dgm:prSet>
      <dgm:spPr/>
    </dgm:pt>
    <dgm:pt modelId="{2E5F9CD6-506D-894F-9785-3E57D25A2B0B}" type="pres">
      <dgm:prSet presAssocID="{78EBC4C7-7670-2740-836C-D198760065A1}" presName="node" presStyleLbl="node1" presStyleIdx="0" presStyleCnt="4">
        <dgm:presLayoutVars>
          <dgm:bulletEnabled val="1"/>
        </dgm:presLayoutVars>
      </dgm:prSet>
      <dgm:spPr/>
    </dgm:pt>
    <dgm:pt modelId="{464FA659-EB1C-A041-A2E9-1E6CC5EF5C5B}" type="pres">
      <dgm:prSet presAssocID="{AABB1AEB-0774-F445-9FD8-13D04D568115}" presName="sibTrans" presStyleCnt="0"/>
      <dgm:spPr/>
    </dgm:pt>
    <dgm:pt modelId="{0232B2F3-ADD8-9244-8411-492CE2BF00CE}" type="pres">
      <dgm:prSet presAssocID="{EDEBC033-9ED8-4440-854A-5C57796E37C3}" presName="node" presStyleLbl="node1" presStyleIdx="1" presStyleCnt="4">
        <dgm:presLayoutVars>
          <dgm:bulletEnabled val="1"/>
        </dgm:presLayoutVars>
      </dgm:prSet>
      <dgm:spPr/>
    </dgm:pt>
    <dgm:pt modelId="{2E28EDE4-9BF8-354E-A98D-662CB2779B7A}" type="pres">
      <dgm:prSet presAssocID="{41176C5C-A266-E547-890D-01B82BA80A71}" presName="sibTrans" presStyleCnt="0"/>
      <dgm:spPr/>
    </dgm:pt>
    <dgm:pt modelId="{2F668265-3ECF-B940-8CB4-91D913BABEBE}" type="pres">
      <dgm:prSet presAssocID="{694BF3BB-BF27-F048-A407-12D7F6108647}" presName="node" presStyleLbl="node1" presStyleIdx="2" presStyleCnt="4">
        <dgm:presLayoutVars>
          <dgm:bulletEnabled val="1"/>
        </dgm:presLayoutVars>
      </dgm:prSet>
      <dgm:spPr/>
    </dgm:pt>
    <dgm:pt modelId="{4D978041-723C-4C9C-B9CD-F6AE3298A8EA}" type="pres">
      <dgm:prSet presAssocID="{ADBD6C48-FD76-E64E-90BA-5DEB27E03E07}" presName="sibTrans" presStyleCnt="0"/>
      <dgm:spPr/>
    </dgm:pt>
    <dgm:pt modelId="{FEDF7E66-0AEE-4C23-9902-46923A6FA948}" type="pres">
      <dgm:prSet presAssocID="{5CE939D7-13ED-4432-B2D5-9A399336BB42}" presName="node" presStyleLbl="node1" presStyleIdx="3" presStyleCnt="4">
        <dgm:presLayoutVars>
          <dgm:bulletEnabled val="1"/>
        </dgm:presLayoutVars>
      </dgm:prSet>
      <dgm:spPr/>
    </dgm:pt>
  </dgm:ptLst>
  <dgm:cxnLst>
    <dgm:cxn modelId="{4A1C2901-6028-AD48-AB00-55F55655CA6C}" srcId="{10192746-DDB6-9449-BE79-804FB255C3A4}" destId="{EDEBC033-9ED8-4440-854A-5C57796E37C3}" srcOrd="1" destOrd="0" parTransId="{36307B3A-D7CE-D54D-80D5-5264A500B33F}" sibTransId="{41176C5C-A266-E547-890D-01B82BA80A71}"/>
    <dgm:cxn modelId="{1EA84B05-E520-3F44-A64C-9C38A3D6D820}" type="presOf" srcId="{EDEBC033-9ED8-4440-854A-5C57796E37C3}" destId="{0232B2F3-ADD8-9244-8411-492CE2BF00CE}" srcOrd="0" destOrd="0" presId="urn:microsoft.com/office/officeart/2005/8/layout/default"/>
    <dgm:cxn modelId="{533AAA10-7D94-0C43-94A6-61590F45A47E}" type="presOf" srcId="{694BF3BB-BF27-F048-A407-12D7F6108647}" destId="{2F668265-3ECF-B940-8CB4-91D913BABEBE}" srcOrd="0" destOrd="0" presId="urn:microsoft.com/office/officeart/2005/8/layout/default"/>
    <dgm:cxn modelId="{37D48629-7020-D447-926D-97BF40027638}" type="presOf" srcId="{78EBC4C7-7670-2740-836C-D198760065A1}" destId="{2E5F9CD6-506D-894F-9785-3E57D25A2B0B}" srcOrd="0" destOrd="0" presId="urn:microsoft.com/office/officeart/2005/8/layout/default"/>
    <dgm:cxn modelId="{C7F67F3A-8CB9-5849-883B-D92861B2CB06}" type="presOf" srcId="{10192746-DDB6-9449-BE79-804FB255C3A4}" destId="{12ABED72-E0E7-8547-A434-CB03044D9132}" srcOrd="0" destOrd="0" presId="urn:microsoft.com/office/officeart/2005/8/layout/default"/>
    <dgm:cxn modelId="{D2996F6E-8D6B-454D-ACE9-6CF2BD7FA54C}" srcId="{10192746-DDB6-9449-BE79-804FB255C3A4}" destId="{78EBC4C7-7670-2740-836C-D198760065A1}" srcOrd="0" destOrd="0" parTransId="{C1275DD2-7C87-9245-AC44-55B0333C2D27}" sibTransId="{AABB1AEB-0774-F445-9FD8-13D04D568115}"/>
    <dgm:cxn modelId="{41C1279A-CF35-4BC3-833B-97C04319C8C2}" srcId="{10192746-DDB6-9449-BE79-804FB255C3A4}" destId="{5CE939D7-13ED-4432-B2D5-9A399336BB42}" srcOrd="3" destOrd="0" parTransId="{56CBD314-BB88-4051-8A88-57F92E4AF8CF}" sibTransId="{EC098EAE-3642-4A42-8F83-2020E2DEB87F}"/>
    <dgm:cxn modelId="{9AFDEEBC-630A-7C4E-9A27-28C38E6F6890}" srcId="{10192746-DDB6-9449-BE79-804FB255C3A4}" destId="{694BF3BB-BF27-F048-A407-12D7F6108647}" srcOrd="2" destOrd="0" parTransId="{2CBDB27C-2078-B040-AD53-D1B950052503}" sibTransId="{ADBD6C48-FD76-E64E-90BA-5DEB27E03E07}"/>
    <dgm:cxn modelId="{01C15EEE-8620-44B0-AB8B-23793E35E707}" type="presOf" srcId="{5CE939D7-13ED-4432-B2D5-9A399336BB42}" destId="{FEDF7E66-0AEE-4C23-9902-46923A6FA948}" srcOrd="0" destOrd="0" presId="urn:microsoft.com/office/officeart/2005/8/layout/default"/>
    <dgm:cxn modelId="{44967F27-5E97-984F-99A6-DA30151D4EC2}" type="presParOf" srcId="{12ABED72-E0E7-8547-A434-CB03044D9132}" destId="{2E5F9CD6-506D-894F-9785-3E57D25A2B0B}" srcOrd="0" destOrd="0" presId="urn:microsoft.com/office/officeart/2005/8/layout/default"/>
    <dgm:cxn modelId="{D622D7F9-E1CA-EC43-988E-2DDDAE879BB3}" type="presParOf" srcId="{12ABED72-E0E7-8547-A434-CB03044D9132}" destId="{464FA659-EB1C-A041-A2E9-1E6CC5EF5C5B}" srcOrd="1" destOrd="0" presId="urn:microsoft.com/office/officeart/2005/8/layout/default"/>
    <dgm:cxn modelId="{054D5DFA-BAB0-344B-BAB7-8BB6C0361281}" type="presParOf" srcId="{12ABED72-E0E7-8547-A434-CB03044D9132}" destId="{0232B2F3-ADD8-9244-8411-492CE2BF00CE}" srcOrd="2" destOrd="0" presId="urn:microsoft.com/office/officeart/2005/8/layout/default"/>
    <dgm:cxn modelId="{A35B9A0F-4FB8-9A44-90AA-26E4628F35FF}" type="presParOf" srcId="{12ABED72-E0E7-8547-A434-CB03044D9132}" destId="{2E28EDE4-9BF8-354E-A98D-662CB2779B7A}" srcOrd="3" destOrd="0" presId="urn:microsoft.com/office/officeart/2005/8/layout/default"/>
    <dgm:cxn modelId="{2642D06E-9901-884D-9C3A-BCAB5160AA26}" type="presParOf" srcId="{12ABED72-E0E7-8547-A434-CB03044D9132}" destId="{2F668265-3ECF-B940-8CB4-91D913BABEBE}" srcOrd="4" destOrd="0" presId="urn:microsoft.com/office/officeart/2005/8/layout/default"/>
    <dgm:cxn modelId="{52DA2229-B240-49E7-B796-5F87894E75AB}" type="presParOf" srcId="{12ABED72-E0E7-8547-A434-CB03044D9132}" destId="{4D978041-723C-4C9C-B9CD-F6AE3298A8EA}" srcOrd="5" destOrd="0" presId="urn:microsoft.com/office/officeart/2005/8/layout/default"/>
    <dgm:cxn modelId="{038978B0-A768-48C5-855E-A5A229222207}" type="presParOf" srcId="{12ABED72-E0E7-8547-A434-CB03044D9132}" destId="{FEDF7E66-0AEE-4C23-9902-46923A6FA94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C98D181-0AD8-4D47-A12A-452673484B2A}"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F434624C-E04F-364C-A1AB-59BF6D4FFEDB}">
      <dgm:prSet custT="1"/>
      <dgm:spPr/>
      <dgm:t>
        <a:bodyPr/>
        <a:lstStyle/>
        <a:p>
          <a:r>
            <a:rPr lang="en-AU" sz="1800" dirty="0">
              <a:solidFill>
                <a:schemeClr val="tx1">
                  <a:lumMod val="75000"/>
                  <a:lumOff val="25000"/>
                </a:schemeClr>
              </a:solidFill>
            </a:rPr>
            <a:t>Mild</a:t>
          </a:r>
          <a:endParaRPr lang="en-PH" sz="1800" dirty="0">
            <a:solidFill>
              <a:schemeClr val="tx1">
                <a:lumMod val="75000"/>
                <a:lumOff val="25000"/>
              </a:schemeClr>
            </a:solidFill>
          </a:endParaRPr>
        </a:p>
      </dgm:t>
    </dgm:pt>
    <dgm:pt modelId="{E6C5D1A3-755B-2542-99BF-55AF9B6E174C}" type="parTrans" cxnId="{AEA37FF0-40D8-E74B-9DD7-1A5ED1E63D27}">
      <dgm:prSet/>
      <dgm:spPr/>
      <dgm:t>
        <a:bodyPr/>
        <a:lstStyle/>
        <a:p>
          <a:endParaRPr lang="en-US" sz="1800"/>
        </a:p>
      </dgm:t>
    </dgm:pt>
    <dgm:pt modelId="{27B8DEC3-43CB-4E44-8843-EB11C70D55F5}" type="sibTrans" cxnId="{AEA37FF0-40D8-E74B-9DD7-1A5ED1E63D27}">
      <dgm:prSet/>
      <dgm:spPr/>
      <dgm:t>
        <a:bodyPr/>
        <a:lstStyle/>
        <a:p>
          <a:endParaRPr lang="en-US" sz="1800"/>
        </a:p>
      </dgm:t>
    </dgm:pt>
    <dgm:pt modelId="{02F51C4E-EAF4-6348-A5F9-8765A4A357CC}">
      <dgm:prSet custT="1"/>
      <dgm:spPr/>
      <dgm:t>
        <a:bodyPr/>
        <a:lstStyle/>
        <a:p>
          <a:r>
            <a:rPr lang="en-AU" sz="1800" dirty="0">
              <a:solidFill>
                <a:schemeClr val="tx1">
                  <a:lumMod val="75000"/>
                  <a:lumOff val="25000"/>
                </a:schemeClr>
              </a:solidFill>
            </a:rPr>
            <a:t>Moderate</a:t>
          </a:r>
          <a:endParaRPr lang="en-PH" sz="1800" dirty="0">
            <a:solidFill>
              <a:schemeClr val="tx1">
                <a:lumMod val="75000"/>
                <a:lumOff val="25000"/>
              </a:schemeClr>
            </a:solidFill>
          </a:endParaRPr>
        </a:p>
      </dgm:t>
    </dgm:pt>
    <dgm:pt modelId="{B3AF946C-81AE-1B4F-9AF0-F860884B6E5F}" type="parTrans" cxnId="{0D22AECA-66DA-034B-9A0A-96AC27156E88}">
      <dgm:prSet/>
      <dgm:spPr/>
      <dgm:t>
        <a:bodyPr/>
        <a:lstStyle/>
        <a:p>
          <a:endParaRPr lang="en-US" sz="1800"/>
        </a:p>
      </dgm:t>
    </dgm:pt>
    <dgm:pt modelId="{A909605F-DFD6-0E4F-BBC6-B5291FBD1406}" type="sibTrans" cxnId="{0D22AECA-66DA-034B-9A0A-96AC27156E88}">
      <dgm:prSet/>
      <dgm:spPr/>
      <dgm:t>
        <a:bodyPr/>
        <a:lstStyle/>
        <a:p>
          <a:endParaRPr lang="en-US" sz="1800"/>
        </a:p>
      </dgm:t>
    </dgm:pt>
    <dgm:pt modelId="{018AD9EC-3472-8D4E-8117-59676B59B51F}">
      <dgm:prSet custT="1"/>
      <dgm:spPr/>
      <dgm:t>
        <a:bodyPr/>
        <a:lstStyle/>
        <a:p>
          <a:r>
            <a:rPr lang="en-PH" sz="1800" dirty="0"/>
            <a:t>Impairments cause minor discomfort and changes in physical, social or occupational function.</a:t>
          </a:r>
        </a:p>
      </dgm:t>
    </dgm:pt>
    <dgm:pt modelId="{D2722170-7AC6-4E41-AC8F-BB9A9B6E5F14}" type="parTrans" cxnId="{8E8B4BFA-B4FA-7E41-AAB7-B31C3144DFDF}">
      <dgm:prSet/>
      <dgm:spPr/>
      <dgm:t>
        <a:bodyPr/>
        <a:lstStyle/>
        <a:p>
          <a:endParaRPr lang="en-US" sz="1800"/>
        </a:p>
      </dgm:t>
    </dgm:pt>
    <dgm:pt modelId="{9E40966B-96FD-404C-9003-CB4C765C9A0E}" type="sibTrans" cxnId="{8E8B4BFA-B4FA-7E41-AAB7-B31C3144DFDF}">
      <dgm:prSet/>
      <dgm:spPr/>
      <dgm:t>
        <a:bodyPr/>
        <a:lstStyle/>
        <a:p>
          <a:endParaRPr lang="en-US" sz="1800"/>
        </a:p>
      </dgm:t>
    </dgm:pt>
    <dgm:pt modelId="{CEA2DA7C-913B-C548-BB97-756B1252E224}">
      <dgm:prSet custT="1"/>
      <dgm:spPr/>
      <dgm:t>
        <a:bodyPr/>
        <a:lstStyle/>
        <a:p>
          <a:r>
            <a:rPr lang="en-PH" sz="1800"/>
            <a:t>Impairments cause a notable amount of discomfort. There are also significant changes in physical, social or occupational function.</a:t>
          </a:r>
        </a:p>
      </dgm:t>
    </dgm:pt>
    <dgm:pt modelId="{E53A331C-4AB5-9843-AE27-82FEA7641559}" type="parTrans" cxnId="{7F17F9F3-156F-CE44-8C9E-254C35CFDE3F}">
      <dgm:prSet/>
      <dgm:spPr/>
      <dgm:t>
        <a:bodyPr/>
        <a:lstStyle/>
        <a:p>
          <a:endParaRPr lang="en-US" sz="1800"/>
        </a:p>
      </dgm:t>
    </dgm:pt>
    <dgm:pt modelId="{9CFE7E7A-C813-2148-8076-5301554063DD}" type="sibTrans" cxnId="{7F17F9F3-156F-CE44-8C9E-254C35CFDE3F}">
      <dgm:prSet/>
      <dgm:spPr/>
      <dgm:t>
        <a:bodyPr/>
        <a:lstStyle/>
        <a:p>
          <a:endParaRPr lang="en-US" sz="1800"/>
        </a:p>
      </dgm:t>
    </dgm:pt>
    <dgm:pt modelId="{07E66604-7395-4C16-A53A-4164B347524B}">
      <dgm:prSet custT="1"/>
      <dgm:spPr/>
      <dgm:t>
        <a:bodyPr/>
        <a:lstStyle/>
        <a:p>
          <a:r>
            <a:rPr lang="en-PH" sz="1800"/>
            <a:t>People under this level need help in doing basic tasks and activities.</a:t>
          </a:r>
        </a:p>
      </dgm:t>
    </dgm:pt>
    <dgm:pt modelId="{555AE632-13DC-419E-ACD5-0EBE438B0B4A}" type="parTrans" cxnId="{2BB2E342-C07B-4E9D-AB52-290FDAF70084}">
      <dgm:prSet/>
      <dgm:spPr/>
      <dgm:t>
        <a:bodyPr/>
        <a:lstStyle/>
        <a:p>
          <a:endParaRPr lang="en-PH" sz="1800"/>
        </a:p>
      </dgm:t>
    </dgm:pt>
    <dgm:pt modelId="{C405CF90-4C8B-4FB7-B249-FBE58CAFF18D}" type="sibTrans" cxnId="{2BB2E342-C07B-4E9D-AB52-290FDAF70084}">
      <dgm:prSet/>
      <dgm:spPr/>
      <dgm:t>
        <a:bodyPr/>
        <a:lstStyle/>
        <a:p>
          <a:endParaRPr lang="en-PH" sz="1800"/>
        </a:p>
      </dgm:t>
    </dgm:pt>
    <dgm:pt modelId="{7522BF4C-8434-407E-91BB-A65892A20AEF}" type="pres">
      <dgm:prSet presAssocID="{2C98D181-0AD8-4D47-A12A-452673484B2A}" presName="Name0" presStyleCnt="0">
        <dgm:presLayoutVars>
          <dgm:dir/>
          <dgm:animLvl val="lvl"/>
          <dgm:resizeHandles val="exact"/>
        </dgm:presLayoutVars>
      </dgm:prSet>
      <dgm:spPr/>
    </dgm:pt>
    <dgm:pt modelId="{94BF4501-1889-473B-A634-08440575342D}" type="pres">
      <dgm:prSet presAssocID="{F434624C-E04F-364C-A1AB-59BF6D4FFEDB}" presName="linNode" presStyleCnt="0"/>
      <dgm:spPr/>
    </dgm:pt>
    <dgm:pt modelId="{0237B6AC-A902-4A19-87DC-D8189FFF6BC2}" type="pres">
      <dgm:prSet presAssocID="{F434624C-E04F-364C-A1AB-59BF6D4FFEDB}" presName="parTx" presStyleLbl="revTx" presStyleIdx="0" presStyleCnt="2" custScaleX="51050">
        <dgm:presLayoutVars>
          <dgm:chMax val="1"/>
          <dgm:bulletEnabled val="1"/>
        </dgm:presLayoutVars>
      </dgm:prSet>
      <dgm:spPr/>
    </dgm:pt>
    <dgm:pt modelId="{0B23F909-DE68-4F41-A354-BFA90F6A7E83}" type="pres">
      <dgm:prSet presAssocID="{F434624C-E04F-364C-A1AB-59BF6D4FFEDB}" presName="bracket" presStyleLbl="parChTrans1D1" presStyleIdx="0" presStyleCnt="2" custScaleX="62637"/>
      <dgm:spPr/>
    </dgm:pt>
    <dgm:pt modelId="{1EFAED16-6DA7-48B7-8604-55926454C366}" type="pres">
      <dgm:prSet presAssocID="{F434624C-E04F-364C-A1AB-59BF6D4FFEDB}" presName="spH" presStyleCnt="0"/>
      <dgm:spPr/>
    </dgm:pt>
    <dgm:pt modelId="{BFB22F2A-1390-431E-BC77-BA69A1288671}" type="pres">
      <dgm:prSet presAssocID="{F434624C-E04F-364C-A1AB-59BF6D4FFEDB}" presName="desTx" presStyleLbl="node1" presStyleIdx="0" presStyleCnt="2" custScaleX="118896">
        <dgm:presLayoutVars>
          <dgm:bulletEnabled val="1"/>
        </dgm:presLayoutVars>
      </dgm:prSet>
      <dgm:spPr/>
    </dgm:pt>
    <dgm:pt modelId="{0AE09074-32D1-4D41-B650-36B4080CF6ED}" type="pres">
      <dgm:prSet presAssocID="{27B8DEC3-43CB-4E44-8843-EB11C70D55F5}" presName="spV" presStyleCnt="0"/>
      <dgm:spPr/>
    </dgm:pt>
    <dgm:pt modelId="{6EDF7DD1-D1B5-4A2C-BC7B-D06D3BC55132}" type="pres">
      <dgm:prSet presAssocID="{02F51C4E-EAF4-6348-A5F9-8765A4A357CC}" presName="linNode" presStyleCnt="0"/>
      <dgm:spPr/>
    </dgm:pt>
    <dgm:pt modelId="{17F570CD-21A0-44F6-8394-2C646E11006E}" type="pres">
      <dgm:prSet presAssocID="{02F51C4E-EAF4-6348-A5F9-8765A4A357CC}" presName="parTx" presStyleLbl="revTx" presStyleIdx="1" presStyleCnt="2" custScaleX="51050">
        <dgm:presLayoutVars>
          <dgm:chMax val="1"/>
          <dgm:bulletEnabled val="1"/>
        </dgm:presLayoutVars>
      </dgm:prSet>
      <dgm:spPr/>
    </dgm:pt>
    <dgm:pt modelId="{47D4B302-BAEA-4CE4-B464-26A4EAE02FCE}" type="pres">
      <dgm:prSet presAssocID="{02F51C4E-EAF4-6348-A5F9-8765A4A357CC}" presName="bracket" presStyleLbl="parChTrans1D1" presStyleIdx="1" presStyleCnt="2" custScaleX="62637"/>
      <dgm:spPr/>
    </dgm:pt>
    <dgm:pt modelId="{F24C884A-8CE9-4858-B5D2-C273D2991D53}" type="pres">
      <dgm:prSet presAssocID="{02F51C4E-EAF4-6348-A5F9-8765A4A357CC}" presName="spH" presStyleCnt="0"/>
      <dgm:spPr/>
    </dgm:pt>
    <dgm:pt modelId="{1E6E20AC-77AD-4AD3-A531-7E9E7CF12220}" type="pres">
      <dgm:prSet presAssocID="{02F51C4E-EAF4-6348-A5F9-8765A4A357CC}" presName="desTx" presStyleLbl="node1" presStyleIdx="1" presStyleCnt="2" custScaleX="118896">
        <dgm:presLayoutVars>
          <dgm:bulletEnabled val="1"/>
        </dgm:presLayoutVars>
      </dgm:prSet>
      <dgm:spPr/>
    </dgm:pt>
  </dgm:ptLst>
  <dgm:cxnLst>
    <dgm:cxn modelId="{BB6C5D06-FE25-44D3-894C-62EB7A6D4EBB}" type="presOf" srcId="{07E66604-7395-4C16-A53A-4164B347524B}" destId="{1E6E20AC-77AD-4AD3-A531-7E9E7CF12220}" srcOrd="0" destOrd="1" presId="urn:diagrams.loki3.com/BracketList"/>
    <dgm:cxn modelId="{1865140A-8E7F-4439-B500-08517B0DAC0A}" type="presOf" srcId="{CEA2DA7C-913B-C548-BB97-756B1252E224}" destId="{1E6E20AC-77AD-4AD3-A531-7E9E7CF12220}" srcOrd="0" destOrd="0" presId="urn:diagrams.loki3.com/BracketList"/>
    <dgm:cxn modelId="{D541940E-3F53-463A-ACB9-E0BAE4BB9A20}" type="presOf" srcId="{F434624C-E04F-364C-A1AB-59BF6D4FFEDB}" destId="{0237B6AC-A902-4A19-87DC-D8189FFF6BC2}" srcOrd="0" destOrd="0" presId="urn:diagrams.loki3.com/BracketList"/>
    <dgm:cxn modelId="{FAC0CC11-BB04-432B-B484-65252D67A2DF}" type="presOf" srcId="{02F51C4E-EAF4-6348-A5F9-8765A4A357CC}" destId="{17F570CD-21A0-44F6-8394-2C646E11006E}" srcOrd="0" destOrd="0" presId="urn:diagrams.loki3.com/BracketList"/>
    <dgm:cxn modelId="{2BB2E342-C07B-4E9D-AB52-290FDAF70084}" srcId="{02F51C4E-EAF4-6348-A5F9-8765A4A357CC}" destId="{07E66604-7395-4C16-A53A-4164B347524B}" srcOrd="1" destOrd="0" parTransId="{555AE632-13DC-419E-ACD5-0EBE438B0B4A}" sibTransId="{C405CF90-4C8B-4FB7-B249-FBE58CAFF18D}"/>
    <dgm:cxn modelId="{CBC76548-B0AF-47F1-B202-3A9B6AC7F59F}" type="presOf" srcId="{2C98D181-0AD8-4D47-A12A-452673484B2A}" destId="{7522BF4C-8434-407E-91BB-A65892A20AEF}" srcOrd="0" destOrd="0" presId="urn:diagrams.loki3.com/BracketList"/>
    <dgm:cxn modelId="{5DC8FAC6-953E-4C60-BEF8-6EBFF86BC083}" type="presOf" srcId="{018AD9EC-3472-8D4E-8117-59676B59B51F}" destId="{BFB22F2A-1390-431E-BC77-BA69A1288671}" srcOrd="0" destOrd="0" presId="urn:diagrams.loki3.com/BracketList"/>
    <dgm:cxn modelId="{0D22AECA-66DA-034B-9A0A-96AC27156E88}" srcId="{2C98D181-0AD8-4D47-A12A-452673484B2A}" destId="{02F51C4E-EAF4-6348-A5F9-8765A4A357CC}" srcOrd="1" destOrd="0" parTransId="{B3AF946C-81AE-1B4F-9AF0-F860884B6E5F}" sibTransId="{A909605F-DFD6-0E4F-BBC6-B5291FBD1406}"/>
    <dgm:cxn modelId="{AEA37FF0-40D8-E74B-9DD7-1A5ED1E63D27}" srcId="{2C98D181-0AD8-4D47-A12A-452673484B2A}" destId="{F434624C-E04F-364C-A1AB-59BF6D4FFEDB}" srcOrd="0" destOrd="0" parTransId="{E6C5D1A3-755B-2542-99BF-55AF9B6E174C}" sibTransId="{27B8DEC3-43CB-4E44-8843-EB11C70D55F5}"/>
    <dgm:cxn modelId="{7F17F9F3-156F-CE44-8C9E-254C35CFDE3F}" srcId="{02F51C4E-EAF4-6348-A5F9-8765A4A357CC}" destId="{CEA2DA7C-913B-C548-BB97-756B1252E224}" srcOrd="0" destOrd="0" parTransId="{E53A331C-4AB5-9843-AE27-82FEA7641559}" sibTransId="{9CFE7E7A-C813-2148-8076-5301554063DD}"/>
    <dgm:cxn modelId="{8E8B4BFA-B4FA-7E41-AAB7-B31C3144DFDF}" srcId="{F434624C-E04F-364C-A1AB-59BF6D4FFEDB}" destId="{018AD9EC-3472-8D4E-8117-59676B59B51F}" srcOrd="0" destOrd="0" parTransId="{D2722170-7AC6-4E41-AC8F-BB9A9B6E5F14}" sibTransId="{9E40966B-96FD-404C-9003-CB4C765C9A0E}"/>
    <dgm:cxn modelId="{5628FA5F-F0BD-4EE5-B9AA-5E9F438DBC65}" type="presParOf" srcId="{7522BF4C-8434-407E-91BB-A65892A20AEF}" destId="{94BF4501-1889-473B-A634-08440575342D}" srcOrd="0" destOrd="0" presId="urn:diagrams.loki3.com/BracketList"/>
    <dgm:cxn modelId="{725DB832-EF45-491D-95C5-06D9D9F6BA0B}" type="presParOf" srcId="{94BF4501-1889-473B-A634-08440575342D}" destId="{0237B6AC-A902-4A19-87DC-D8189FFF6BC2}" srcOrd="0" destOrd="0" presId="urn:diagrams.loki3.com/BracketList"/>
    <dgm:cxn modelId="{8B75440A-0FF3-4588-B0F0-7A43AE829CF2}" type="presParOf" srcId="{94BF4501-1889-473B-A634-08440575342D}" destId="{0B23F909-DE68-4F41-A354-BFA90F6A7E83}" srcOrd="1" destOrd="0" presId="urn:diagrams.loki3.com/BracketList"/>
    <dgm:cxn modelId="{2E743989-E9E5-4F18-A2CE-F3EF61746D95}" type="presParOf" srcId="{94BF4501-1889-473B-A634-08440575342D}" destId="{1EFAED16-6DA7-48B7-8604-55926454C366}" srcOrd="2" destOrd="0" presId="urn:diagrams.loki3.com/BracketList"/>
    <dgm:cxn modelId="{0DEAF877-805D-43DE-B8F7-DEFB92E42192}" type="presParOf" srcId="{94BF4501-1889-473B-A634-08440575342D}" destId="{BFB22F2A-1390-431E-BC77-BA69A1288671}" srcOrd="3" destOrd="0" presId="urn:diagrams.loki3.com/BracketList"/>
    <dgm:cxn modelId="{DB6A0543-BB79-4106-B756-A6CF9DC1D374}" type="presParOf" srcId="{7522BF4C-8434-407E-91BB-A65892A20AEF}" destId="{0AE09074-32D1-4D41-B650-36B4080CF6ED}" srcOrd="1" destOrd="0" presId="urn:diagrams.loki3.com/BracketList"/>
    <dgm:cxn modelId="{3AB7E58D-EE85-4046-9CC3-684277A42BEE}" type="presParOf" srcId="{7522BF4C-8434-407E-91BB-A65892A20AEF}" destId="{6EDF7DD1-D1B5-4A2C-BC7B-D06D3BC55132}" srcOrd="2" destOrd="0" presId="urn:diagrams.loki3.com/BracketList"/>
    <dgm:cxn modelId="{B680AB0D-C2B0-4B7D-BEC2-BE64C86C81C0}" type="presParOf" srcId="{6EDF7DD1-D1B5-4A2C-BC7B-D06D3BC55132}" destId="{17F570CD-21A0-44F6-8394-2C646E11006E}" srcOrd="0" destOrd="0" presId="urn:diagrams.loki3.com/BracketList"/>
    <dgm:cxn modelId="{A6F32B99-C1B7-49D5-96A0-CE72D5D349BE}" type="presParOf" srcId="{6EDF7DD1-D1B5-4A2C-BC7B-D06D3BC55132}" destId="{47D4B302-BAEA-4CE4-B464-26A4EAE02FCE}" srcOrd="1" destOrd="0" presId="urn:diagrams.loki3.com/BracketList"/>
    <dgm:cxn modelId="{E8D85BF7-5212-492A-BBDC-CD1C678F9698}" type="presParOf" srcId="{6EDF7DD1-D1B5-4A2C-BC7B-D06D3BC55132}" destId="{F24C884A-8CE9-4858-B5D2-C273D2991D53}" srcOrd="2" destOrd="0" presId="urn:diagrams.loki3.com/BracketList"/>
    <dgm:cxn modelId="{736BD866-CED0-4D89-A219-A4CA59EAFA3D}" type="presParOf" srcId="{6EDF7DD1-D1B5-4A2C-BC7B-D06D3BC55132}" destId="{1E6E20AC-77AD-4AD3-A531-7E9E7CF1222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98D181-0AD8-4D47-A12A-452673484B2A}"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92E6E697-F891-924E-979B-1BC2DDA7CDEB}">
      <dgm:prSet custT="1"/>
      <dgm:spPr/>
      <dgm:t>
        <a:bodyPr/>
        <a:lstStyle/>
        <a:p>
          <a:r>
            <a:rPr lang="en-AU" sz="1800" dirty="0">
              <a:solidFill>
                <a:schemeClr val="tx1">
                  <a:lumMod val="75000"/>
                  <a:lumOff val="25000"/>
                </a:schemeClr>
              </a:solidFill>
            </a:rPr>
            <a:t>Severe</a:t>
          </a:r>
          <a:endParaRPr lang="en-PH" sz="1800" dirty="0">
            <a:solidFill>
              <a:schemeClr val="tx1">
                <a:lumMod val="75000"/>
                <a:lumOff val="25000"/>
              </a:schemeClr>
            </a:solidFill>
          </a:endParaRPr>
        </a:p>
      </dgm:t>
    </dgm:pt>
    <dgm:pt modelId="{20A9E650-180B-6241-BA87-6F5398671F08}" type="parTrans" cxnId="{E14A9ECE-0ADB-A847-9674-31B495602781}">
      <dgm:prSet/>
      <dgm:spPr/>
      <dgm:t>
        <a:bodyPr/>
        <a:lstStyle/>
        <a:p>
          <a:endParaRPr lang="en-US" sz="1800"/>
        </a:p>
      </dgm:t>
    </dgm:pt>
    <dgm:pt modelId="{62DE1AB2-3A84-9E44-ABA3-F4E22F900DF1}" type="sibTrans" cxnId="{E14A9ECE-0ADB-A847-9674-31B495602781}">
      <dgm:prSet/>
      <dgm:spPr/>
      <dgm:t>
        <a:bodyPr/>
        <a:lstStyle/>
        <a:p>
          <a:endParaRPr lang="en-US" sz="1800"/>
        </a:p>
      </dgm:t>
    </dgm:pt>
    <dgm:pt modelId="{67244FB2-3299-3244-95D5-42690A3B76DB}">
      <dgm:prSet custT="1"/>
      <dgm:spPr/>
      <dgm:t>
        <a:bodyPr/>
        <a:lstStyle/>
        <a:p>
          <a:r>
            <a:rPr lang="en-PH" sz="1800"/>
            <a:t>Impairments cause an extreme amount of discomfort. There are also serious changes in physical, social or occupational function.</a:t>
          </a:r>
        </a:p>
      </dgm:t>
    </dgm:pt>
    <dgm:pt modelId="{BAEC45FB-0432-9E4B-A295-DEABB9B691AE}" type="parTrans" cxnId="{86767B08-CBAD-8C45-97D9-39F5A30F2634}">
      <dgm:prSet/>
      <dgm:spPr/>
      <dgm:t>
        <a:bodyPr/>
        <a:lstStyle/>
        <a:p>
          <a:endParaRPr lang="en-US" sz="1800"/>
        </a:p>
      </dgm:t>
    </dgm:pt>
    <dgm:pt modelId="{6553B7AC-82FD-AB40-84C2-E921ED87DB68}" type="sibTrans" cxnId="{86767B08-CBAD-8C45-97D9-39F5A30F2634}">
      <dgm:prSet/>
      <dgm:spPr/>
      <dgm:t>
        <a:bodyPr/>
        <a:lstStyle/>
        <a:p>
          <a:endParaRPr lang="en-US" sz="1800"/>
        </a:p>
      </dgm:t>
    </dgm:pt>
    <dgm:pt modelId="{7751F1A5-D4A6-43CF-9AFE-13EC70268F0F}">
      <dgm:prSet custT="1"/>
      <dgm:spPr/>
      <dgm:t>
        <a:bodyPr/>
        <a:lstStyle/>
        <a:p>
          <a:r>
            <a:rPr lang="en-PH" sz="1800"/>
            <a:t>People under this level often cannot complete tasks without help.</a:t>
          </a:r>
        </a:p>
      </dgm:t>
    </dgm:pt>
    <dgm:pt modelId="{1D1FAAE0-3DB8-46DE-B405-0A38AA1FF997}" type="parTrans" cxnId="{05B72EC1-B994-426A-81AA-F7DA96DAB14B}">
      <dgm:prSet/>
      <dgm:spPr/>
      <dgm:t>
        <a:bodyPr/>
        <a:lstStyle/>
        <a:p>
          <a:endParaRPr lang="en-PH" sz="1800"/>
        </a:p>
      </dgm:t>
    </dgm:pt>
    <dgm:pt modelId="{97FDF69E-E6B7-457E-9286-A4E466EA84F8}" type="sibTrans" cxnId="{05B72EC1-B994-426A-81AA-F7DA96DAB14B}">
      <dgm:prSet/>
      <dgm:spPr/>
      <dgm:t>
        <a:bodyPr/>
        <a:lstStyle/>
        <a:p>
          <a:endParaRPr lang="en-PH" sz="1800"/>
        </a:p>
      </dgm:t>
    </dgm:pt>
    <dgm:pt modelId="{7522BF4C-8434-407E-91BB-A65892A20AEF}" type="pres">
      <dgm:prSet presAssocID="{2C98D181-0AD8-4D47-A12A-452673484B2A}" presName="Name0" presStyleCnt="0">
        <dgm:presLayoutVars>
          <dgm:dir/>
          <dgm:animLvl val="lvl"/>
          <dgm:resizeHandles val="exact"/>
        </dgm:presLayoutVars>
      </dgm:prSet>
      <dgm:spPr/>
    </dgm:pt>
    <dgm:pt modelId="{71CDDE61-0E42-4C82-A851-0A0F7AC73581}" type="pres">
      <dgm:prSet presAssocID="{92E6E697-F891-924E-979B-1BC2DDA7CDEB}" presName="linNode" presStyleCnt="0"/>
      <dgm:spPr/>
    </dgm:pt>
    <dgm:pt modelId="{17326AB6-E9B9-48B6-962D-620F047D9B9B}" type="pres">
      <dgm:prSet presAssocID="{92E6E697-F891-924E-979B-1BC2DDA7CDEB}" presName="parTx" presStyleLbl="revTx" presStyleIdx="0" presStyleCnt="1" custScaleX="51050">
        <dgm:presLayoutVars>
          <dgm:chMax val="1"/>
          <dgm:bulletEnabled val="1"/>
        </dgm:presLayoutVars>
      </dgm:prSet>
      <dgm:spPr/>
    </dgm:pt>
    <dgm:pt modelId="{5D5A21CD-479C-4016-A1EC-FC77FC95710B}" type="pres">
      <dgm:prSet presAssocID="{92E6E697-F891-924E-979B-1BC2DDA7CDEB}" presName="bracket" presStyleLbl="parChTrans1D1" presStyleIdx="0" presStyleCnt="1" custScaleX="62637"/>
      <dgm:spPr/>
    </dgm:pt>
    <dgm:pt modelId="{A5C1F4AB-8EA9-48B9-AA68-2A8095FD8C75}" type="pres">
      <dgm:prSet presAssocID="{92E6E697-F891-924E-979B-1BC2DDA7CDEB}" presName="spH" presStyleCnt="0"/>
      <dgm:spPr/>
    </dgm:pt>
    <dgm:pt modelId="{2F368EFA-B942-4E74-9D59-E2BA3BED1C0B}" type="pres">
      <dgm:prSet presAssocID="{92E6E697-F891-924E-979B-1BC2DDA7CDEB}" presName="desTx" presStyleLbl="node1" presStyleIdx="0" presStyleCnt="1" custScaleX="118896">
        <dgm:presLayoutVars>
          <dgm:bulletEnabled val="1"/>
        </dgm:presLayoutVars>
      </dgm:prSet>
      <dgm:spPr/>
    </dgm:pt>
  </dgm:ptLst>
  <dgm:cxnLst>
    <dgm:cxn modelId="{86767B08-CBAD-8C45-97D9-39F5A30F2634}" srcId="{92E6E697-F891-924E-979B-1BC2DDA7CDEB}" destId="{67244FB2-3299-3244-95D5-42690A3B76DB}" srcOrd="0" destOrd="0" parTransId="{BAEC45FB-0432-9E4B-A295-DEABB9B691AE}" sibTransId="{6553B7AC-82FD-AB40-84C2-E921ED87DB68}"/>
    <dgm:cxn modelId="{789BDC23-FABD-4915-95CF-9838ACD213A2}" type="presOf" srcId="{7751F1A5-D4A6-43CF-9AFE-13EC70268F0F}" destId="{2F368EFA-B942-4E74-9D59-E2BA3BED1C0B}" srcOrd="0" destOrd="1" presId="urn:diagrams.loki3.com/BracketList"/>
    <dgm:cxn modelId="{CBC76548-B0AF-47F1-B202-3A9B6AC7F59F}" type="presOf" srcId="{2C98D181-0AD8-4D47-A12A-452673484B2A}" destId="{7522BF4C-8434-407E-91BB-A65892A20AEF}" srcOrd="0" destOrd="0" presId="urn:diagrams.loki3.com/BracketList"/>
    <dgm:cxn modelId="{BCB3F876-6539-4C39-8510-74D769062442}" type="presOf" srcId="{67244FB2-3299-3244-95D5-42690A3B76DB}" destId="{2F368EFA-B942-4E74-9D59-E2BA3BED1C0B}" srcOrd="0" destOrd="0" presId="urn:diagrams.loki3.com/BracketList"/>
    <dgm:cxn modelId="{05B72EC1-B994-426A-81AA-F7DA96DAB14B}" srcId="{92E6E697-F891-924E-979B-1BC2DDA7CDEB}" destId="{7751F1A5-D4A6-43CF-9AFE-13EC70268F0F}" srcOrd="1" destOrd="0" parTransId="{1D1FAAE0-3DB8-46DE-B405-0A38AA1FF997}" sibTransId="{97FDF69E-E6B7-457E-9286-A4E466EA84F8}"/>
    <dgm:cxn modelId="{E14A9ECE-0ADB-A847-9674-31B495602781}" srcId="{2C98D181-0AD8-4D47-A12A-452673484B2A}" destId="{92E6E697-F891-924E-979B-1BC2DDA7CDEB}" srcOrd="0" destOrd="0" parTransId="{20A9E650-180B-6241-BA87-6F5398671F08}" sibTransId="{62DE1AB2-3A84-9E44-ABA3-F4E22F900DF1}"/>
    <dgm:cxn modelId="{4E3F35DF-C30E-46AB-A912-2C18907D238B}" type="presOf" srcId="{92E6E697-F891-924E-979B-1BC2DDA7CDEB}" destId="{17326AB6-E9B9-48B6-962D-620F047D9B9B}" srcOrd="0" destOrd="0" presId="urn:diagrams.loki3.com/BracketList"/>
    <dgm:cxn modelId="{6BC93FA8-1CA6-44B5-8411-AA137D1C7EC1}" type="presParOf" srcId="{7522BF4C-8434-407E-91BB-A65892A20AEF}" destId="{71CDDE61-0E42-4C82-A851-0A0F7AC73581}" srcOrd="0" destOrd="0" presId="urn:diagrams.loki3.com/BracketList"/>
    <dgm:cxn modelId="{1479E9F5-747C-4FCC-89FE-F8E0D7A10D53}" type="presParOf" srcId="{71CDDE61-0E42-4C82-A851-0A0F7AC73581}" destId="{17326AB6-E9B9-48B6-962D-620F047D9B9B}" srcOrd="0" destOrd="0" presId="urn:diagrams.loki3.com/BracketList"/>
    <dgm:cxn modelId="{54A8B607-38AA-46CF-8EC0-AA67FB7F2FC8}" type="presParOf" srcId="{71CDDE61-0E42-4C82-A851-0A0F7AC73581}" destId="{5D5A21CD-479C-4016-A1EC-FC77FC95710B}" srcOrd="1" destOrd="0" presId="urn:diagrams.loki3.com/BracketList"/>
    <dgm:cxn modelId="{DD2E69A4-31B8-48A9-BD02-7FC204D6A64F}" type="presParOf" srcId="{71CDDE61-0E42-4C82-A851-0A0F7AC73581}" destId="{A5C1F4AB-8EA9-48B9-AA68-2A8095FD8C75}" srcOrd="2" destOrd="0" presId="urn:diagrams.loki3.com/BracketList"/>
    <dgm:cxn modelId="{B1B5DB62-3CE6-4706-AD34-1E228B5B0A34}" type="presParOf" srcId="{71CDDE61-0E42-4C82-A851-0A0F7AC73581}" destId="{2F368EFA-B942-4E74-9D59-E2BA3BED1C0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C520B-7628-4829-B773-7B7B7B3D64D4}">
      <dsp:nvSpPr>
        <dsp:cNvPr id="0" name=""/>
        <dsp:cNvSpPr/>
      </dsp:nvSpPr>
      <dsp:spPr>
        <a:xfrm rot="16200000">
          <a:off x="141843" y="-136469"/>
          <a:ext cx="1612900" cy="1885838"/>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Thought processes</a:t>
          </a:r>
        </a:p>
      </dsp:txBody>
      <dsp:txXfrm rot="5400000">
        <a:off x="5374" y="322580"/>
        <a:ext cx="1885838" cy="967740"/>
      </dsp:txXfrm>
    </dsp:sp>
    <dsp:sp modelId="{2AC4E275-3819-446E-AB02-71ED0BC09B9B}">
      <dsp:nvSpPr>
        <dsp:cNvPr id="0" name=""/>
        <dsp:cNvSpPr/>
      </dsp:nvSpPr>
      <dsp:spPr>
        <a:xfrm rot="16200000">
          <a:off x="2169120" y="-136469"/>
          <a:ext cx="1612900" cy="1885838"/>
        </a:xfrm>
        <a:prstGeom prst="flowChartManualOperati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Perception of reality</a:t>
          </a:r>
        </a:p>
      </dsp:txBody>
      <dsp:txXfrm rot="5400000">
        <a:off x="2032651" y="322580"/>
        <a:ext cx="1885838" cy="967740"/>
      </dsp:txXfrm>
    </dsp:sp>
    <dsp:sp modelId="{A25C01AF-2E0E-46E6-B2A1-D76DA8C7992F}">
      <dsp:nvSpPr>
        <dsp:cNvPr id="0" name=""/>
        <dsp:cNvSpPr/>
      </dsp:nvSpPr>
      <dsp:spPr>
        <a:xfrm rot="16200000">
          <a:off x="4196397" y="-136469"/>
          <a:ext cx="1612900" cy="1885838"/>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Emotions</a:t>
          </a:r>
        </a:p>
      </dsp:txBody>
      <dsp:txXfrm rot="5400000">
        <a:off x="4059928" y="322580"/>
        <a:ext cx="1885838" cy="967740"/>
      </dsp:txXfrm>
    </dsp:sp>
    <dsp:sp modelId="{147EEBB8-E70F-4D96-8852-B459567D8ABD}">
      <dsp:nvSpPr>
        <dsp:cNvPr id="0" name=""/>
        <dsp:cNvSpPr/>
      </dsp:nvSpPr>
      <dsp:spPr>
        <a:xfrm rot="16200000">
          <a:off x="6223674" y="-136469"/>
          <a:ext cx="1612900" cy="1885838"/>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Judgement</a:t>
          </a:r>
        </a:p>
      </dsp:txBody>
      <dsp:txXfrm rot="5400000">
        <a:off x="6087205" y="322580"/>
        <a:ext cx="1885838" cy="967740"/>
      </dsp:txXfrm>
    </dsp:sp>
    <dsp:sp modelId="{997E513B-95B1-452F-A0F8-8AD1F51B2B0F}">
      <dsp:nvSpPr>
        <dsp:cNvPr id="0" name=""/>
        <dsp:cNvSpPr/>
      </dsp:nvSpPr>
      <dsp:spPr>
        <a:xfrm rot="16200000">
          <a:off x="8250951" y="-136469"/>
          <a:ext cx="1612900" cy="1885838"/>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262626"/>
            </a:buClr>
            <a:buFont typeface="Courier New" panose="02070309020205020404" pitchFamily="49" charset="0"/>
            <a:buNone/>
          </a:pPr>
          <a:r>
            <a:rPr lang="en-AU" sz="2200" kern="1200" dirty="0"/>
            <a:t>Behaviour</a:t>
          </a:r>
        </a:p>
      </dsp:txBody>
      <dsp:txXfrm rot="5400000">
        <a:off x="8114482" y="322580"/>
        <a:ext cx="1885838" cy="9677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793F3-2999-2342-B6FD-6B22E3305568}">
      <dsp:nvSpPr>
        <dsp:cNvPr id="0" name=""/>
        <dsp:cNvSpPr/>
      </dsp:nvSpPr>
      <dsp:spPr>
        <a:xfrm>
          <a:off x="0" y="277697"/>
          <a:ext cx="9674860" cy="352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CC71A1D-2D32-534E-B4DA-708053E2B5D0}">
      <dsp:nvSpPr>
        <dsp:cNvPr id="0" name=""/>
        <dsp:cNvSpPr/>
      </dsp:nvSpPr>
      <dsp:spPr>
        <a:xfrm>
          <a:off x="483743" y="71057"/>
          <a:ext cx="6772402" cy="413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981" tIns="0" rIns="255981" bIns="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Mental health problems, such as depression</a:t>
          </a:r>
          <a:endParaRPr lang="en-US" sz="2200" kern="1200" dirty="0"/>
        </a:p>
      </dsp:txBody>
      <dsp:txXfrm>
        <a:off x="503918" y="91232"/>
        <a:ext cx="6732052" cy="372930"/>
      </dsp:txXfrm>
    </dsp:sp>
    <dsp:sp modelId="{72E16DA6-FD54-8040-B002-E87ABB2D0C8E}">
      <dsp:nvSpPr>
        <dsp:cNvPr id="0" name=""/>
        <dsp:cNvSpPr/>
      </dsp:nvSpPr>
      <dsp:spPr>
        <a:xfrm>
          <a:off x="0" y="912737"/>
          <a:ext cx="9674860" cy="352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FE1F2D-B51F-3747-A973-935E427BCA96}">
      <dsp:nvSpPr>
        <dsp:cNvPr id="0" name=""/>
        <dsp:cNvSpPr/>
      </dsp:nvSpPr>
      <dsp:spPr>
        <a:xfrm>
          <a:off x="483743" y="706097"/>
          <a:ext cx="6772402" cy="4132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981" tIns="0" rIns="255981" bIns="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Overeating and obesity</a:t>
          </a:r>
          <a:endParaRPr lang="en-PH" sz="2200" kern="1200" dirty="0"/>
        </a:p>
      </dsp:txBody>
      <dsp:txXfrm>
        <a:off x="503918" y="726272"/>
        <a:ext cx="6732052" cy="372930"/>
      </dsp:txXfrm>
    </dsp:sp>
    <dsp:sp modelId="{CD09C0B4-4500-BB4D-AE6E-07BB6CA61223}">
      <dsp:nvSpPr>
        <dsp:cNvPr id="0" name=""/>
        <dsp:cNvSpPr/>
      </dsp:nvSpPr>
      <dsp:spPr>
        <a:xfrm>
          <a:off x="0" y="1547777"/>
          <a:ext cx="9674860" cy="352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4FE436-9F9B-DD4F-BE67-D523370F280F}">
      <dsp:nvSpPr>
        <dsp:cNvPr id="0" name=""/>
        <dsp:cNvSpPr/>
      </dsp:nvSpPr>
      <dsp:spPr>
        <a:xfrm>
          <a:off x="483743" y="1341137"/>
          <a:ext cx="6772402" cy="4132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981" tIns="0" rIns="255981" bIns="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Undereating</a:t>
          </a:r>
          <a:endParaRPr lang="en-PH" sz="2200" kern="1200" dirty="0"/>
        </a:p>
      </dsp:txBody>
      <dsp:txXfrm>
        <a:off x="503918" y="1361312"/>
        <a:ext cx="6732052" cy="372930"/>
      </dsp:txXfrm>
    </dsp:sp>
    <dsp:sp modelId="{5FFB75D4-87CB-214A-829B-E0E7A086FB30}">
      <dsp:nvSpPr>
        <dsp:cNvPr id="0" name=""/>
        <dsp:cNvSpPr/>
      </dsp:nvSpPr>
      <dsp:spPr>
        <a:xfrm>
          <a:off x="0" y="2182817"/>
          <a:ext cx="9674860" cy="352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BD48A-61BB-0E42-94E6-4B0061AB6CBD}">
      <dsp:nvSpPr>
        <dsp:cNvPr id="0" name=""/>
        <dsp:cNvSpPr/>
      </dsp:nvSpPr>
      <dsp:spPr>
        <a:xfrm>
          <a:off x="483743" y="1976177"/>
          <a:ext cx="6772402" cy="413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981" tIns="0" rIns="255981" bIns="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Fatigue and physical injury</a:t>
          </a:r>
          <a:endParaRPr lang="en-PH" sz="2200" kern="1200" dirty="0"/>
        </a:p>
      </dsp:txBody>
      <dsp:txXfrm>
        <a:off x="503918" y="1996352"/>
        <a:ext cx="6732052" cy="3729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C87370-9D84-48BA-85EA-E6672B568199}">
      <dsp:nvSpPr>
        <dsp:cNvPr id="0" name=""/>
        <dsp:cNvSpPr/>
      </dsp:nvSpPr>
      <dsp:spPr>
        <a:xfrm>
          <a:off x="0" y="9078"/>
          <a:ext cx="10000729"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SzPts val="1000"/>
            <a:buFont typeface="Symbol" pitchFamily="2" charset="2"/>
            <a:buNone/>
          </a:pPr>
          <a:r>
            <a:rPr lang="en-PH" sz="2200" b="0" kern="1200"/>
            <a:t>Universal Declaration of Human Rights (UDHR)</a:t>
          </a:r>
          <a:endParaRPr lang="en-US" sz="2200" b="0" kern="1200"/>
        </a:p>
      </dsp:txBody>
      <dsp:txXfrm>
        <a:off x="31070" y="40148"/>
        <a:ext cx="9938589" cy="574340"/>
      </dsp:txXfrm>
    </dsp:sp>
    <dsp:sp modelId="{983CEBBA-0A5D-4B4C-BCB5-6F97FD2FB091}">
      <dsp:nvSpPr>
        <dsp:cNvPr id="0" name=""/>
        <dsp:cNvSpPr/>
      </dsp:nvSpPr>
      <dsp:spPr>
        <a:xfrm>
          <a:off x="0" y="743478"/>
          <a:ext cx="10000729"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SzPts val="1000"/>
            <a:buFont typeface="Symbol" pitchFamily="2" charset="2"/>
            <a:buNone/>
          </a:pPr>
          <a:r>
            <a:rPr lang="en-PH" sz="2200" b="0" kern="1200" dirty="0"/>
            <a:t>Convention on the Rights of Persons with Disabilities (CRPD)</a:t>
          </a:r>
        </a:p>
      </dsp:txBody>
      <dsp:txXfrm>
        <a:off x="31070" y="774548"/>
        <a:ext cx="9938589" cy="5743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444D6-E2AD-456F-B4F7-238029C87877}">
      <dsp:nvSpPr>
        <dsp:cNvPr id="0" name=""/>
        <dsp:cNvSpPr/>
      </dsp:nvSpPr>
      <dsp:spPr>
        <a:xfrm>
          <a:off x="0" y="17661"/>
          <a:ext cx="10013429" cy="5990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Articles 27 and 29 of the basic human rights found in the UDHR</a:t>
          </a:r>
        </a:p>
      </dsp:txBody>
      <dsp:txXfrm>
        <a:off x="29243" y="46904"/>
        <a:ext cx="9954943" cy="540554"/>
      </dsp:txXfrm>
    </dsp:sp>
    <dsp:sp modelId="{2F2C032D-92C5-46FE-8D88-23373D2CED71}">
      <dsp:nvSpPr>
        <dsp:cNvPr id="0" name=""/>
        <dsp:cNvSpPr/>
      </dsp:nvSpPr>
      <dsp:spPr>
        <a:xfrm>
          <a:off x="0" y="708861"/>
          <a:ext cx="10013429"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dirty="0"/>
            <a:t>Article 19 of the fundamental rights of persons with disability found in the CRPD</a:t>
          </a:r>
        </a:p>
      </dsp:txBody>
      <dsp:txXfrm>
        <a:off x="29243" y="738104"/>
        <a:ext cx="9954943" cy="5405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12798-C39C-4111-8DBA-4F91818C89B2}">
      <dsp:nvSpPr>
        <dsp:cNvPr id="0" name=""/>
        <dsp:cNvSpPr/>
      </dsp:nvSpPr>
      <dsp:spPr>
        <a:xfrm>
          <a:off x="0" y="199"/>
          <a:ext cx="9972154" cy="75803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Your clients will generally have an easier time developing and maintaining trust in you</a:t>
          </a:r>
          <a:endParaRPr lang="en-US" sz="2000" kern="1200" dirty="0"/>
        </a:p>
      </dsp:txBody>
      <dsp:txXfrm>
        <a:off x="37004" y="37203"/>
        <a:ext cx="9898146" cy="684028"/>
      </dsp:txXfrm>
    </dsp:sp>
    <dsp:sp modelId="{B01DB002-CBD3-46AC-A75C-0501FBC3A7FF}">
      <dsp:nvSpPr>
        <dsp:cNvPr id="0" name=""/>
        <dsp:cNvSpPr/>
      </dsp:nvSpPr>
      <dsp:spPr>
        <a:xfrm>
          <a:off x="0" y="771975"/>
          <a:ext cx="9972154" cy="758036"/>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Your clients will be more engaged with activities and programs designed based on their needs and preferences</a:t>
          </a:r>
          <a:endParaRPr lang="en-PH" sz="2000" kern="1200" dirty="0"/>
        </a:p>
      </dsp:txBody>
      <dsp:txXfrm>
        <a:off x="37004" y="808979"/>
        <a:ext cx="9898146" cy="684028"/>
      </dsp:txXfrm>
    </dsp:sp>
    <dsp:sp modelId="{10BDC1EE-3681-4FA1-ADD2-6EAABC83BF28}">
      <dsp:nvSpPr>
        <dsp:cNvPr id="0" name=""/>
        <dsp:cNvSpPr/>
      </dsp:nvSpPr>
      <dsp:spPr>
        <a:xfrm>
          <a:off x="0" y="1543751"/>
          <a:ext cx="9972154" cy="758036"/>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You will not have a difficult time coming up with support strategies for your clients</a:t>
          </a:r>
          <a:endParaRPr lang="en-PH" sz="2000" kern="1200" dirty="0"/>
        </a:p>
      </dsp:txBody>
      <dsp:txXfrm>
        <a:off x="37004" y="1580755"/>
        <a:ext cx="9898146" cy="684028"/>
      </dsp:txXfrm>
    </dsp:sp>
    <dsp:sp modelId="{243258F8-5AAE-4961-A1FF-5701BF94668D}">
      <dsp:nvSpPr>
        <dsp:cNvPr id="0" name=""/>
        <dsp:cNvSpPr/>
      </dsp:nvSpPr>
      <dsp:spPr>
        <a:xfrm>
          <a:off x="0" y="2315526"/>
          <a:ext cx="9972154" cy="75803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AU" sz="2000" kern="1200" dirty="0"/>
            <a:t>You will not need to spend a lot of time and effort encouraging your clients to participate in certain activities</a:t>
          </a:r>
          <a:endParaRPr lang="en-PH" sz="2000" kern="1200" dirty="0"/>
        </a:p>
      </dsp:txBody>
      <dsp:txXfrm>
        <a:off x="37004" y="2352530"/>
        <a:ext cx="9898146" cy="6840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C77E1-D161-F84C-B5FA-977B401E1860}">
      <dsp:nvSpPr>
        <dsp:cNvPr id="0" name=""/>
        <dsp:cNvSpPr/>
      </dsp:nvSpPr>
      <dsp:spPr>
        <a:xfrm>
          <a:off x="0" y="273361"/>
          <a:ext cx="9686925"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967A1F-F913-D84D-9C77-3BCC690A58F2}">
      <dsp:nvSpPr>
        <dsp:cNvPr id="0" name=""/>
        <dsp:cNvSpPr/>
      </dsp:nvSpPr>
      <dsp:spPr>
        <a:xfrm>
          <a:off x="484346" y="37201"/>
          <a:ext cx="8551598" cy="472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Would you mind repeating that for me again?</a:t>
          </a:r>
          <a:endParaRPr lang="en-US" sz="2200" kern="1200"/>
        </a:p>
      </dsp:txBody>
      <dsp:txXfrm>
        <a:off x="507403" y="60258"/>
        <a:ext cx="8505484" cy="426206"/>
      </dsp:txXfrm>
    </dsp:sp>
    <dsp:sp modelId="{A8D9FDBB-71EC-0146-8E97-D66D6745CF96}">
      <dsp:nvSpPr>
        <dsp:cNvPr id="0" name=""/>
        <dsp:cNvSpPr/>
      </dsp:nvSpPr>
      <dsp:spPr>
        <a:xfrm>
          <a:off x="0" y="999121"/>
          <a:ext cx="9686925"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C3E8F4-408C-8145-B467-6B19E4861965}">
      <dsp:nvSpPr>
        <dsp:cNvPr id="0" name=""/>
        <dsp:cNvSpPr/>
      </dsp:nvSpPr>
      <dsp:spPr>
        <a:xfrm>
          <a:off x="484346" y="762961"/>
          <a:ext cx="8551598" cy="47232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I don’t think I got what you said. Could you go over that again?</a:t>
          </a:r>
        </a:p>
      </dsp:txBody>
      <dsp:txXfrm>
        <a:off x="507403" y="786018"/>
        <a:ext cx="8505484" cy="426206"/>
      </dsp:txXfrm>
    </dsp:sp>
    <dsp:sp modelId="{8D849B8B-57C5-4643-9DBD-930DAC57F20D}">
      <dsp:nvSpPr>
        <dsp:cNvPr id="0" name=""/>
        <dsp:cNvSpPr/>
      </dsp:nvSpPr>
      <dsp:spPr>
        <a:xfrm>
          <a:off x="0" y="1956416"/>
          <a:ext cx="9686925"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A3F3CC-942E-0E4B-9D32-2337237EAECC}">
      <dsp:nvSpPr>
        <dsp:cNvPr id="0" name=""/>
        <dsp:cNvSpPr/>
      </dsp:nvSpPr>
      <dsp:spPr>
        <a:xfrm>
          <a:off x="484346" y="1543042"/>
          <a:ext cx="8551598" cy="7038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I don’t think I quite understand what you meant. Would you mind repeating that?</a:t>
          </a:r>
        </a:p>
      </dsp:txBody>
      <dsp:txXfrm>
        <a:off x="518705" y="1577401"/>
        <a:ext cx="8482880" cy="635137"/>
      </dsp:txXfrm>
    </dsp:sp>
    <dsp:sp modelId="{9B23AC00-9174-1740-A159-0D277C278447}">
      <dsp:nvSpPr>
        <dsp:cNvPr id="0" name=""/>
        <dsp:cNvSpPr/>
      </dsp:nvSpPr>
      <dsp:spPr>
        <a:xfrm>
          <a:off x="0" y="2682176"/>
          <a:ext cx="9686925"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DC00CE-4C31-A14C-85F0-CD62DEC5C86D}">
      <dsp:nvSpPr>
        <dsp:cNvPr id="0" name=""/>
        <dsp:cNvSpPr/>
      </dsp:nvSpPr>
      <dsp:spPr>
        <a:xfrm>
          <a:off x="484346" y="2446016"/>
          <a:ext cx="8551598"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If I understand correctly, you are saying… Does that sound right?</a:t>
          </a:r>
          <a:endParaRPr lang="en-US" sz="2200" kern="1200"/>
        </a:p>
      </dsp:txBody>
      <dsp:txXfrm>
        <a:off x="507403" y="2469073"/>
        <a:ext cx="8505484" cy="426206"/>
      </dsp:txXfrm>
    </dsp:sp>
    <dsp:sp modelId="{D3C8F07C-F52D-9B47-A22D-3F43AF86C25A}">
      <dsp:nvSpPr>
        <dsp:cNvPr id="0" name=""/>
        <dsp:cNvSpPr/>
      </dsp:nvSpPr>
      <dsp:spPr>
        <a:xfrm>
          <a:off x="0" y="3407936"/>
          <a:ext cx="9686925"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6D5ABC-8BFC-2042-8E08-FCF18367D5CC}">
      <dsp:nvSpPr>
        <dsp:cNvPr id="0" name=""/>
        <dsp:cNvSpPr/>
      </dsp:nvSpPr>
      <dsp:spPr>
        <a:xfrm>
          <a:off x="484346" y="3171776"/>
          <a:ext cx="8551598"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300" tIns="0" rIns="256300" bIns="0" numCol="1" spcCol="1270" anchor="ctr" anchorCtr="0">
          <a:noAutofit/>
        </a:bodyPr>
        <a:lstStyle/>
        <a:p>
          <a:pPr marL="0" lvl="0" indent="0" algn="l" defTabSz="977900">
            <a:lnSpc>
              <a:spcPct val="90000"/>
            </a:lnSpc>
            <a:spcBef>
              <a:spcPct val="0"/>
            </a:spcBef>
            <a:spcAft>
              <a:spcPct val="35000"/>
            </a:spcAft>
            <a:buFont typeface="Arial" panose="020B0604020202020204" pitchFamily="34" charset="0"/>
            <a:buNone/>
          </a:pPr>
          <a:r>
            <a:rPr lang="en-PH" sz="2200" b="0" i="0" kern="1200"/>
            <a:t>My impression of what you said was…  Is that what you meant?</a:t>
          </a:r>
          <a:endParaRPr lang="en-US" sz="2200" kern="1200"/>
        </a:p>
      </dsp:txBody>
      <dsp:txXfrm>
        <a:off x="507403" y="3194833"/>
        <a:ext cx="8505484" cy="4262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CE77C-0C23-4A93-9AFB-E07DBC603785}">
      <dsp:nvSpPr>
        <dsp:cNvPr id="0" name=""/>
        <dsp:cNvSpPr/>
      </dsp:nvSpPr>
      <dsp:spPr>
        <a:xfrm>
          <a:off x="0" y="105766"/>
          <a:ext cx="3152249" cy="12338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Learning how to bake bread rolls</a:t>
          </a:r>
        </a:p>
      </dsp:txBody>
      <dsp:txXfrm>
        <a:off x="0" y="105766"/>
        <a:ext cx="3152249" cy="1233859"/>
      </dsp:txXfrm>
    </dsp:sp>
    <dsp:sp modelId="{6B696B9C-E2E4-4EC2-890D-D369F2F6830C}">
      <dsp:nvSpPr>
        <dsp:cNvPr id="0" name=""/>
        <dsp:cNvSpPr/>
      </dsp:nvSpPr>
      <dsp:spPr>
        <a:xfrm>
          <a:off x="3467475" y="105766"/>
          <a:ext cx="3152249" cy="123385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Acquiring the necessary qualifications for baking</a:t>
          </a:r>
        </a:p>
      </dsp:txBody>
      <dsp:txXfrm>
        <a:off x="3467475" y="105766"/>
        <a:ext cx="3152249" cy="1233859"/>
      </dsp:txXfrm>
    </dsp:sp>
    <dsp:sp modelId="{34411DAB-00C9-468F-B5C8-04F138C05471}">
      <dsp:nvSpPr>
        <dsp:cNvPr id="0" name=""/>
        <dsp:cNvSpPr/>
      </dsp:nvSpPr>
      <dsp:spPr>
        <a:xfrm>
          <a:off x="6934949" y="105766"/>
          <a:ext cx="3152249" cy="12338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Taking up an apprenticeship in a pastry shop or bakery</a:t>
          </a:r>
        </a:p>
      </dsp:txBody>
      <dsp:txXfrm>
        <a:off x="6934949" y="105766"/>
        <a:ext cx="3152249" cy="123385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B84CA-DABF-4EBF-BC49-28DA557A4D30}">
      <dsp:nvSpPr>
        <dsp:cNvPr id="0" name=""/>
        <dsp:cNvSpPr/>
      </dsp:nvSpPr>
      <dsp:spPr>
        <a:xfrm>
          <a:off x="0" y="522"/>
          <a:ext cx="10013622" cy="58503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a:t>
          </a:r>
          <a:r>
            <a:rPr lang="en-US" sz="2200" b="0" kern="1200" dirty="0">
              <a:solidFill>
                <a:schemeClr val="bg1"/>
              </a:solidFill>
            </a:rPr>
            <a:t>person with disability </a:t>
          </a:r>
          <a:r>
            <a:rPr lang="en-US" sz="2200" kern="1200" dirty="0">
              <a:solidFill>
                <a:schemeClr val="bg1"/>
              </a:solidFill>
            </a:rPr>
            <a:t> </a:t>
          </a:r>
          <a:r>
            <a:rPr lang="en-US" sz="2200" kern="1200" dirty="0"/>
            <a:t>has individual aspects that help them grow</a:t>
          </a:r>
          <a:endParaRPr lang="en-PH" sz="2200" kern="1200" dirty="0"/>
        </a:p>
      </dsp:txBody>
      <dsp:txXfrm>
        <a:off x="28559" y="29081"/>
        <a:ext cx="9956504" cy="527915"/>
      </dsp:txXfrm>
    </dsp:sp>
    <dsp:sp modelId="{994954D0-E764-4E1D-A53C-5024041CAD9B}">
      <dsp:nvSpPr>
        <dsp:cNvPr id="0" name=""/>
        <dsp:cNvSpPr/>
      </dsp:nvSpPr>
      <dsp:spPr>
        <a:xfrm>
          <a:off x="0" y="595217"/>
          <a:ext cx="10013622" cy="58503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rPr>
            <a:t>The </a:t>
          </a:r>
          <a:r>
            <a:rPr lang="en-US" sz="2200" b="0" kern="1200" dirty="0">
              <a:solidFill>
                <a:schemeClr val="bg1"/>
              </a:solidFill>
            </a:rPr>
            <a:t>person with disability </a:t>
          </a:r>
          <a:r>
            <a:rPr lang="en-US" sz="2200" kern="1200" dirty="0">
              <a:solidFill>
                <a:schemeClr val="bg1"/>
              </a:solidFill>
            </a:rPr>
            <a:t> </a:t>
          </a:r>
          <a:r>
            <a:rPr lang="en-US" sz="2200" kern="1200" dirty="0"/>
            <a:t>has a responsibility to maintain and improve their wellbeing</a:t>
          </a:r>
          <a:endParaRPr lang="en-PH" sz="2200" kern="1200" dirty="0"/>
        </a:p>
      </dsp:txBody>
      <dsp:txXfrm>
        <a:off x="28559" y="623776"/>
        <a:ext cx="9956504" cy="527915"/>
      </dsp:txXfrm>
    </dsp:sp>
    <dsp:sp modelId="{51CE273E-DC42-4131-8DCE-4D0EE82FAC99}">
      <dsp:nvSpPr>
        <dsp:cNvPr id="0" name=""/>
        <dsp:cNvSpPr/>
      </dsp:nvSpPr>
      <dsp:spPr>
        <a:xfrm>
          <a:off x="0" y="1189912"/>
          <a:ext cx="10013622" cy="58503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a:t>
          </a:r>
          <a:r>
            <a:rPr lang="en-US" sz="2200" b="0" kern="1200" dirty="0">
              <a:solidFill>
                <a:schemeClr val="bg1"/>
              </a:solidFill>
            </a:rPr>
            <a:t>person with disability </a:t>
          </a:r>
          <a:r>
            <a:rPr lang="en-US" sz="2200" kern="1200" dirty="0"/>
            <a:t>has the willingness to learn, improve and change</a:t>
          </a:r>
          <a:endParaRPr lang="en-PH" sz="2200" kern="1200" dirty="0"/>
        </a:p>
      </dsp:txBody>
      <dsp:txXfrm>
        <a:off x="28559" y="1218471"/>
        <a:ext cx="9956504" cy="5279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120DF-2FF3-9241-801F-FBD4938EF63E}">
      <dsp:nvSpPr>
        <dsp:cNvPr id="0" name=""/>
        <dsp:cNvSpPr/>
      </dsp:nvSpPr>
      <dsp:spPr>
        <a:xfrm>
          <a:off x="3354" y="284429"/>
          <a:ext cx="1816268" cy="10897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Resources</a:t>
          </a:r>
        </a:p>
      </dsp:txBody>
      <dsp:txXfrm>
        <a:off x="3354" y="284429"/>
        <a:ext cx="1816268" cy="1089761"/>
      </dsp:txXfrm>
    </dsp:sp>
    <dsp:sp modelId="{BC0D1DE4-6263-964F-8C23-1E4E15DC7B48}">
      <dsp:nvSpPr>
        <dsp:cNvPr id="0" name=""/>
        <dsp:cNvSpPr/>
      </dsp:nvSpPr>
      <dsp:spPr>
        <a:xfrm>
          <a:off x="2001250" y="284429"/>
          <a:ext cx="1816268" cy="108976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Programs</a:t>
          </a:r>
        </a:p>
      </dsp:txBody>
      <dsp:txXfrm>
        <a:off x="2001250" y="284429"/>
        <a:ext cx="1816268" cy="1089761"/>
      </dsp:txXfrm>
    </dsp:sp>
    <dsp:sp modelId="{AA495434-CF78-2A44-8C94-7F65C544B4B3}">
      <dsp:nvSpPr>
        <dsp:cNvPr id="0" name=""/>
        <dsp:cNvSpPr/>
      </dsp:nvSpPr>
      <dsp:spPr>
        <a:xfrm>
          <a:off x="3999145" y="284429"/>
          <a:ext cx="1816268" cy="108976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Agencies</a:t>
          </a:r>
        </a:p>
      </dsp:txBody>
      <dsp:txXfrm>
        <a:off x="3999145" y="284429"/>
        <a:ext cx="1816268" cy="1089761"/>
      </dsp:txXfrm>
    </dsp:sp>
    <dsp:sp modelId="{D0554E20-EF23-BB44-BC1C-4DCF455EBBA0}">
      <dsp:nvSpPr>
        <dsp:cNvPr id="0" name=""/>
        <dsp:cNvSpPr/>
      </dsp:nvSpPr>
      <dsp:spPr>
        <a:xfrm>
          <a:off x="5997041" y="284429"/>
          <a:ext cx="1816268" cy="108976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Services</a:t>
          </a:r>
        </a:p>
      </dsp:txBody>
      <dsp:txXfrm>
        <a:off x="5997041" y="284429"/>
        <a:ext cx="1816268" cy="1089761"/>
      </dsp:txXfrm>
    </dsp:sp>
    <dsp:sp modelId="{223867AF-85CF-1447-B945-675EA6CD1846}">
      <dsp:nvSpPr>
        <dsp:cNvPr id="0" name=""/>
        <dsp:cNvSpPr/>
      </dsp:nvSpPr>
      <dsp:spPr>
        <a:xfrm>
          <a:off x="7994936" y="284429"/>
          <a:ext cx="1816268" cy="10897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Aids and equipment</a:t>
          </a:r>
        </a:p>
      </dsp:txBody>
      <dsp:txXfrm>
        <a:off x="7994936" y="284429"/>
        <a:ext cx="1816268" cy="108976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5BA46-C05A-B345-A167-B26613F91AFA}">
      <dsp:nvSpPr>
        <dsp:cNvPr id="0" name=""/>
        <dsp:cNvSpPr/>
      </dsp:nvSpPr>
      <dsp:spPr>
        <a:xfrm>
          <a:off x="1191" y="0"/>
          <a:ext cx="3098849" cy="352901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Participation</a:t>
          </a:r>
        </a:p>
      </dsp:txBody>
      <dsp:txXfrm>
        <a:off x="1191" y="0"/>
        <a:ext cx="3098849" cy="1058703"/>
      </dsp:txXfrm>
    </dsp:sp>
    <dsp:sp modelId="{A66F667A-0F3A-9B48-9090-4F97C20D45F5}">
      <dsp:nvSpPr>
        <dsp:cNvPr id="0" name=""/>
        <dsp:cNvSpPr/>
      </dsp:nvSpPr>
      <dsp:spPr>
        <a:xfrm>
          <a:off x="311076" y="857331"/>
          <a:ext cx="2479079" cy="229204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t>A person develops a sense of belonging through interacting with other members of the community.</a:t>
          </a:r>
        </a:p>
      </dsp:txBody>
      <dsp:txXfrm>
        <a:off x="378208" y="924463"/>
        <a:ext cx="2344815" cy="2157778"/>
      </dsp:txXfrm>
    </dsp:sp>
    <dsp:sp modelId="{84D02BD9-C0B9-994B-B7AA-BB8BAEE85CDB}">
      <dsp:nvSpPr>
        <dsp:cNvPr id="0" name=""/>
        <dsp:cNvSpPr/>
      </dsp:nvSpPr>
      <dsp:spPr>
        <a:xfrm>
          <a:off x="3332455" y="0"/>
          <a:ext cx="3098849" cy="352901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Encounter</a:t>
          </a:r>
        </a:p>
      </dsp:txBody>
      <dsp:txXfrm>
        <a:off x="3332455" y="0"/>
        <a:ext cx="3098849" cy="1058703"/>
      </dsp:txXfrm>
    </dsp:sp>
    <dsp:sp modelId="{691BD496-42D3-0B4A-AAA8-4CA8C6FE113E}">
      <dsp:nvSpPr>
        <dsp:cNvPr id="0" name=""/>
        <dsp:cNvSpPr/>
      </dsp:nvSpPr>
      <dsp:spPr>
        <a:xfrm>
          <a:off x="3642340" y="908165"/>
          <a:ext cx="2479079" cy="2291178"/>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A person may or may not develop relationships through unexpected meetings with other members of the community.</a:t>
          </a:r>
        </a:p>
      </dsp:txBody>
      <dsp:txXfrm>
        <a:off x="3709446" y="975271"/>
        <a:ext cx="2344867" cy="2156966"/>
      </dsp:txXfrm>
    </dsp:sp>
    <dsp:sp modelId="{B3BA6AD2-90A8-FA4B-B6AD-82B88B712AED}">
      <dsp:nvSpPr>
        <dsp:cNvPr id="0" name=""/>
        <dsp:cNvSpPr/>
      </dsp:nvSpPr>
      <dsp:spPr>
        <a:xfrm>
          <a:off x="6663718" y="0"/>
          <a:ext cx="3098849" cy="3529013"/>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Presence</a:t>
          </a:r>
        </a:p>
      </dsp:txBody>
      <dsp:txXfrm>
        <a:off x="6663718" y="0"/>
        <a:ext cx="3098849" cy="1058703"/>
      </dsp:txXfrm>
    </dsp:sp>
    <dsp:sp modelId="{3FE9E53C-3F4A-804E-A47A-A1B823BF15AF}">
      <dsp:nvSpPr>
        <dsp:cNvPr id="0" name=""/>
        <dsp:cNvSpPr/>
      </dsp:nvSpPr>
      <dsp:spPr>
        <a:xfrm>
          <a:off x="6973603" y="857331"/>
          <a:ext cx="2479079" cy="229204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a:t>A person is physically within their community but has little contact with other members of the community.</a:t>
          </a:r>
        </a:p>
      </dsp:txBody>
      <dsp:txXfrm>
        <a:off x="7040735" y="924463"/>
        <a:ext cx="2344815" cy="215777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293BE-8A09-4A90-921E-1178264CFBBD}">
      <dsp:nvSpPr>
        <dsp:cNvPr id="0" name=""/>
        <dsp:cNvSpPr/>
      </dsp:nvSpPr>
      <dsp:spPr>
        <a:xfrm>
          <a:off x="-3793019" y="-582586"/>
          <a:ext cx="4520910" cy="4520910"/>
        </a:xfrm>
        <a:prstGeom prst="blockArc">
          <a:avLst>
            <a:gd name="adj1" fmla="val 18900000"/>
            <a:gd name="adj2" fmla="val 2700000"/>
            <a:gd name="adj3" fmla="val 47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314EFB-7B23-4CFE-9B05-247368C40218}">
      <dsp:nvSpPr>
        <dsp:cNvPr id="0" name=""/>
        <dsp:cNvSpPr/>
      </dsp:nvSpPr>
      <dsp:spPr>
        <a:xfrm>
          <a:off x="381507" y="257989"/>
          <a:ext cx="9312852" cy="51624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71" tIns="55880" rIns="55880" bIns="55880" numCol="1" spcCol="1270" anchor="ctr" anchorCtr="0">
          <a:noAutofit/>
        </a:bodyPr>
        <a:lstStyle/>
        <a:p>
          <a:pPr marL="0" lvl="0" indent="0" algn="l" defTabSz="977900">
            <a:lnSpc>
              <a:spcPct val="90000"/>
            </a:lnSpc>
            <a:spcBef>
              <a:spcPct val="0"/>
            </a:spcBef>
            <a:spcAft>
              <a:spcPct val="35000"/>
            </a:spcAft>
            <a:buSzPts val="1200"/>
            <a:buFont typeface="Wingdings" pitchFamily="2" charset="2"/>
            <a:buNone/>
          </a:pPr>
          <a:r>
            <a:rPr lang="en-AU" sz="2200" kern="1200"/>
            <a:t>Taxi services</a:t>
          </a:r>
          <a:endParaRPr lang="en-US" sz="2200" kern="1200"/>
        </a:p>
      </dsp:txBody>
      <dsp:txXfrm>
        <a:off x="381507" y="257989"/>
        <a:ext cx="9312852" cy="516246"/>
      </dsp:txXfrm>
    </dsp:sp>
    <dsp:sp modelId="{816FEADC-6E82-4032-AEAC-109F32660FCB}">
      <dsp:nvSpPr>
        <dsp:cNvPr id="0" name=""/>
        <dsp:cNvSpPr/>
      </dsp:nvSpPr>
      <dsp:spPr>
        <a:xfrm>
          <a:off x="58853" y="193458"/>
          <a:ext cx="645308" cy="64530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463EEC-4A9C-4F58-895B-4A5CF71B0366}">
      <dsp:nvSpPr>
        <dsp:cNvPr id="0" name=""/>
        <dsp:cNvSpPr/>
      </dsp:nvSpPr>
      <dsp:spPr>
        <a:xfrm>
          <a:off x="677483" y="1032493"/>
          <a:ext cx="9016876" cy="516246"/>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71" tIns="55880" rIns="55880" bIns="55880" numCol="1" spcCol="1270" anchor="ctr" anchorCtr="0">
          <a:noAutofit/>
        </a:bodyPr>
        <a:lstStyle/>
        <a:p>
          <a:pPr marL="0" lvl="0" indent="0" algn="l" defTabSz="977900">
            <a:lnSpc>
              <a:spcPct val="90000"/>
            </a:lnSpc>
            <a:spcBef>
              <a:spcPct val="0"/>
            </a:spcBef>
            <a:spcAft>
              <a:spcPct val="35000"/>
            </a:spcAft>
            <a:buSzPts val="1200"/>
            <a:buFont typeface="Wingdings" pitchFamily="2" charset="2"/>
            <a:buNone/>
          </a:pPr>
          <a:r>
            <a:rPr lang="en-AU" sz="2200" kern="1200"/>
            <a:t>Shuttle services</a:t>
          </a:r>
          <a:endParaRPr lang="en-PH" sz="2200" kern="1200"/>
        </a:p>
      </dsp:txBody>
      <dsp:txXfrm>
        <a:off x="677483" y="1032493"/>
        <a:ext cx="9016876" cy="516246"/>
      </dsp:txXfrm>
    </dsp:sp>
    <dsp:sp modelId="{6CE5D9DD-BEBB-47D7-A48C-532C51272FBD}">
      <dsp:nvSpPr>
        <dsp:cNvPr id="0" name=""/>
        <dsp:cNvSpPr/>
      </dsp:nvSpPr>
      <dsp:spPr>
        <a:xfrm>
          <a:off x="354829" y="967962"/>
          <a:ext cx="645308" cy="645308"/>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C8AB13-6867-43C0-AC18-11A3E44FEF9B}">
      <dsp:nvSpPr>
        <dsp:cNvPr id="0" name=""/>
        <dsp:cNvSpPr/>
      </dsp:nvSpPr>
      <dsp:spPr>
        <a:xfrm>
          <a:off x="677483" y="1806997"/>
          <a:ext cx="9016876" cy="516246"/>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71" tIns="55880" rIns="55880" bIns="55880" numCol="1" spcCol="1270" anchor="ctr" anchorCtr="0">
          <a:noAutofit/>
        </a:bodyPr>
        <a:lstStyle/>
        <a:p>
          <a:pPr marL="0" lvl="0" indent="0" algn="l" defTabSz="977900">
            <a:lnSpc>
              <a:spcPct val="90000"/>
            </a:lnSpc>
            <a:spcBef>
              <a:spcPct val="0"/>
            </a:spcBef>
            <a:spcAft>
              <a:spcPct val="35000"/>
            </a:spcAft>
            <a:buSzPts val="1200"/>
            <a:buFont typeface="Wingdings" pitchFamily="2" charset="2"/>
            <a:buNone/>
          </a:pPr>
          <a:r>
            <a:rPr lang="en-AU" sz="2200" kern="1200"/>
            <a:t>Rental services</a:t>
          </a:r>
          <a:endParaRPr lang="en-PH" sz="2200" kern="1200"/>
        </a:p>
      </dsp:txBody>
      <dsp:txXfrm>
        <a:off x="677483" y="1806997"/>
        <a:ext cx="9016876" cy="516246"/>
      </dsp:txXfrm>
    </dsp:sp>
    <dsp:sp modelId="{AECE321E-5374-4DB3-A088-796614387608}">
      <dsp:nvSpPr>
        <dsp:cNvPr id="0" name=""/>
        <dsp:cNvSpPr/>
      </dsp:nvSpPr>
      <dsp:spPr>
        <a:xfrm>
          <a:off x="354829" y="1742466"/>
          <a:ext cx="645308" cy="645308"/>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491DD8-39E6-4D5C-8DCA-E855BF516277}">
      <dsp:nvSpPr>
        <dsp:cNvPr id="0" name=""/>
        <dsp:cNvSpPr/>
      </dsp:nvSpPr>
      <dsp:spPr>
        <a:xfrm>
          <a:off x="381507" y="2581501"/>
          <a:ext cx="9312852" cy="51624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9771" tIns="55880" rIns="55880" bIns="55880" numCol="1" spcCol="1270" anchor="ctr" anchorCtr="0">
          <a:noAutofit/>
        </a:bodyPr>
        <a:lstStyle/>
        <a:p>
          <a:pPr marL="0" lvl="0" indent="0" algn="l" defTabSz="977900">
            <a:lnSpc>
              <a:spcPct val="90000"/>
            </a:lnSpc>
            <a:spcBef>
              <a:spcPct val="0"/>
            </a:spcBef>
            <a:spcAft>
              <a:spcPct val="35000"/>
            </a:spcAft>
            <a:buSzPts val="1200"/>
            <a:buFont typeface="Wingdings" pitchFamily="2" charset="2"/>
            <a:buNone/>
          </a:pPr>
          <a:r>
            <a:rPr lang="en-AU" sz="2200" kern="1200"/>
            <a:t>Public transport access assistance</a:t>
          </a:r>
          <a:endParaRPr lang="en-PH" sz="2200" kern="1200"/>
        </a:p>
      </dsp:txBody>
      <dsp:txXfrm>
        <a:off x="381507" y="2581501"/>
        <a:ext cx="9312852" cy="516246"/>
      </dsp:txXfrm>
    </dsp:sp>
    <dsp:sp modelId="{73972B94-2062-4CAC-A5E9-74F4AC9CDACF}">
      <dsp:nvSpPr>
        <dsp:cNvPr id="0" name=""/>
        <dsp:cNvSpPr/>
      </dsp:nvSpPr>
      <dsp:spPr>
        <a:xfrm>
          <a:off x="58853" y="2516970"/>
          <a:ext cx="645308" cy="64530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8CF78-9B97-490F-A871-480D55519BA9}">
      <dsp:nvSpPr>
        <dsp:cNvPr id="0" name=""/>
        <dsp:cNvSpPr/>
      </dsp:nvSpPr>
      <dsp:spPr>
        <a:xfrm>
          <a:off x="0" y="2976"/>
          <a:ext cx="3156520" cy="13229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Employment</a:t>
          </a:r>
        </a:p>
      </dsp:txBody>
      <dsp:txXfrm>
        <a:off x="0" y="2976"/>
        <a:ext cx="3156520" cy="1322973"/>
      </dsp:txXfrm>
    </dsp:sp>
    <dsp:sp modelId="{DBF151DE-F905-4B60-9B96-D7BB4D15DC62}">
      <dsp:nvSpPr>
        <dsp:cNvPr id="0" name=""/>
        <dsp:cNvSpPr/>
      </dsp:nvSpPr>
      <dsp:spPr>
        <a:xfrm>
          <a:off x="3424325" y="6000"/>
          <a:ext cx="3156520" cy="1322973"/>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Education</a:t>
          </a:r>
        </a:p>
      </dsp:txBody>
      <dsp:txXfrm>
        <a:off x="3424325" y="6000"/>
        <a:ext cx="3156520" cy="1322973"/>
      </dsp:txXfrm>
    </dsp:sp>
    <dsp:sp modelId="{E1F289B3-6E6A-482D-8514-22E6979381BF}">
      <dsp:nvSpPr>
        <dsp:cNvPr id="0" name=""/>
        <dsp:cNvSpPr/>
      </dsp:nvSpPr>
      <dsp:spPr>
        <a:xfrm>
          <a:off x="6846119" y="6000"/>
          <a:ext cx="3156520" cy="132297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Public transportation</a:t>
          </a:r>
        </a:p>
      </dsp:txBody>
      <dsp:txXfrm>
        <a:off x="6846119" y="6000"/>
        <a:ext cx="3156520" cy="1322973"/>
      </dsp:txXfrm>
    </dsp:sp>
    <dsp:sp modelId="{0883F350-2242-41C8-8504-796783E2C824}">
      <dsp:nvSpPr>
        <dsp:cNvPr id="0" name=""/>
        <dsp:cNvSpPr/>
      </dsp:nvSpPr>
      <dsp:spPr>
        <a:xfrm>
          <a:off x="1713429" y="1594248"/>
          <a:ext cx="3156520" cy="132297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Recreational and cultural activities</a:t>
          </a:r>
        </a:p>
      </dsp:txBody>
      <dsp:txXfrm>
        <a:off x="1713429" y="1594248"/>
        <a:ext cx="3156520" cy="1322973"/>
      </dsp:txXfrm>
    </dsp:sp>
    <dsp:sp modelId="{E18BF265-280A-4603-ABE3-CCC42EC6BA7B}">
      <dsp:nvSpPr>
        <dsp:cNvPr id="0" name=""/>
        <dsp:cNvSpPr/>
      </dsp:nvSpPr>
      <dsp:spPr>
        <a:xfrm>
          <a:off x="5135222" y="1594248"/>
          <a:ext cx="3156520" cy="132297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kern="1200"/>
            <a:t>Social clubs and groups</a:t>
          </a:r>
        </a:p>
      </dsp:txBody>
      <dsp:txXfrm>
        <a:off x="5135222" y="1594248"/>
        <a:ext cx="3156520" cy="132297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BE714E-1D0F-314E-A5A5-7566CAE868D8}">
      <dsp:nvSpPr>
        <dsp:cNvPr id="0" name=""/>
        <dsp:cNvSpPr/>
      </dsp:nvSpPr>
      <dsp:spPr>
        <a:xfrm>
          <a:off x="1219" y="163851"/>
          <a:ext cx="2853025" cy="99786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Options</a:t>
          </a:r>
        </a:p>
      </dsp:txBody>
      <dsp:txXfrm>
        <a:off x="30445" y="193077"/>
        <a:ext cx="2794573" cy="939408"/>
      </dsp:txXfrm>
    </dsp:sp>
    <dsp:sp modelId="{A51862E1-A9C0-9641-8F74-6C3F301D3A64}">
      <dsp:nvSpPr>
        <dsp:cNvPr id="0" name=""/>
        <dsp:cNvSpPr/>
      </dsp:nvSpPr>
      <dsp:spPr>
        <a:xfrm>
          <a:off x="3567501" y="163851"/>
          <a:ext cx="2853025" cy="99786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Networks</a:t>
          </a:r>
        </a:p>
      </dsp:txBody>
      <dsp:txXfrm>
        <a:off x="3596727" y="193077"/>
        <a:ext cx="2794573" cy="939408"/>
      </dsp:txXfrm>
    </dsp:sp>
    <dsp:sp modelId="{EA06196F-F8B1-FC48-9092-55945C26166C}">
      <dsp:nvSpPr>
        <dsp:cNvPr id="0" name=""/>
        <dsp:cNvSpPr/>
      </dsp:nvSpPr>
      <dsp:spPr>
        <a:xfrm>
          <a:off x="7133783" y="163851"/>
          <a:ext cx="2853025" cy="99786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a:t>Services</a:t>
          </a:r>
        </a:p>
      </dsp:txBody>
      <dsp:txXfrm>
        <a:off x="7163009" y="193077"/>
        <a:ext cx="2794573" cy="9394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A5A2B-D5AF-4EBF-B655-7C18B5635EC7}">
      <dsp:nvSpPr>
        <dsp:cNvPr id="0" name=""/>
        <dsp:cNvSpPr/>
      </dsp:nvSpPr>
      <dsp:spPr>
        <a:xfrm rot="16200000">
          <a:off x="-59718" y="65072"/>
          <a:ext cx="2008823" cy="1878678"/>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Resources</a:t>
          </a:r>
        </a:p>
      </dsp:txBody>
      <dsp:txXfrm rot="5400000">
        <a:off x="5355" y="401764"/>
        <a:ext cx="1878678" cy="1205293"/>
      </dsp:txXfrm>
    </dsp:sp>
    <dsp:sp modelId="{8147A6EF-3018-46F8-9AD7-62A804040488}">
      <dsp:nvSpPr>
        <dsp:cNvPr id="0" name=""/>
        <dsp:cNvSpPr/>
      </dsp:nvSpPr>
      <dsp:spPr>
        <a:xfrm rot="16200000">
          <a:off x="1959861" y="65072"/>
          <a:ext cx="2008823" cy="1878678"/>
        </a:xfrm>
        <a:prstGeom prst="flowChartManualOperati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Programs</a:t>
          </a:r>
        </a:p>
      </dsp:txBody>
      <dsp:txXfrm rot="5400000">
        <a:off x="2024934" y="401764"/>
        <a:ext cx="1878678" cy="1205293"/>
      </dsp:txXfrm>
    </dsp:sp>
    <dsp:sp modelId="{12BEE45B-9525-4415-874A-B1A0359E98E0}">
      <dsp:nvSpPr>
        <dsp:cNvPr id="0" name=""/>
        <dsp:cNvSpPr/>
      </dsp:nvSpPr>
      <dsp:spPr>
        <a:xfrm rot="16200000">
          <a:off x="3979441" y="65072"/>
          <a:ext cx="2008823" cy="1878678"/>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Agencies</a:t>
          </a:r>
        </a:p>
      </dsp:txBody>
      <dsp:txXfrm rot="5400000">
        <a:off x="4044514" y="401764"/>
        <a:ext cx="1878678" cy="1205293"/>
      </dsp:txXfrm>
    </dsp:sp>
    <dsp:sp modelId="{A3C324A6-E664-45E0-BE45-AFEF47523692}">
      <dsp:nvSpPr>
        <dsp:cNvPr id="0" name=""/>
        <dsp:cNvSpPr/>
      </dsp:nvSpPr>
      <dsp:spPr>
        <a:xfrm rot="16200000">
          <a:off x="5999021" y="65072"/>
          <a:ext cx="2008823" cy="1878678"/>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Services</a:t>
          </a:r>
        </a:p>
      </dsp:txBody>
      <dsp:txXfrm rot="5400000">
        <a:off x="6064094" y="401764"/>
        <a:ext cx="1878678" cy="1205293"/>
      </dsp:txXfrm>
    </dsp:sp>
    <dsp:sp modelId="{1D2FD4E2-D7F5-4D5F-A990-848796ED000E}">
      <dsp:nvSpPr>
        <dsp:cNvPr id="0" name=""/>
        <dsp:cNvSpPr/>
      </dsp:nvSpPr>
      <dsp:spPr>
        <a:xfrm rot="16200000">
          <a:off x="8018601" y="65072"/>
          <a:ext cx="2008823" cy="1878678"/>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t>Aids and equipment</a:t>
          </a:r>
        </a:p>
      </dsp:txBody>
      <dsp:txXfrm rot="5400000">
        <a:off x="8083674" y="401764"/>
        <a:ext cx="1878678" cy="120529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00644-B2B2-7B44-B16C-295EAF4918B3}">
      <dsp:nvSpPr>
        <dsp:cNvPr id="0" name=""/>
        <dsp:cNvSpPr/>
      </dsp:nvSpPr>
      <dsp:spPr>
        <a:xfrm>
          <a:off x="1196" y="0"/>
          <a:ext cx="3110941" cy="31877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200"/>
            <a:buFont typeface="Wingdings" pitchFamily="2" charset="2"/>
            <a:buNone/>
          </a:pPr>
          <a:r>
            <a:rPr lang="en-AU" sz="2000" b="1" kern="1200" dirty="0">
              <a:solidFill>
                <a:schemeClr val="tx1">
                  <a:lumMod val="75000"/>
                  <a:lumOff val="25000"/>
                </a:schemeClr>
              </a:solidFill>
            </a:rPr>
            <a:t>Sporting Groups</a:t>
          </a:r>
          <a:endParaRPr lang="en-US" sz="2000" kern="1200" dirty="0">
            <a:solidFill>
              <a:schemeClr val="tx1">
                <a:lumMod val="75000"/>
                <a:lumOff val="25000"/>
              </a:schemeClr>
            </a:solidFill>
          </a:endParaRPr>
        </a:p>
      </dsp:txBody>
      <dsp:txXfrm>
        <a:off x="1196" y="0"/>
        <a:ext cx="3110941" cy="956310"/>
      </dsp:txXfrm>
    </dsp:sp>
    <dsp:sp modelId="{FDED82B6-4581-214B-87CD-062D91ECD2F2}">
      <dsp:nvSpPr>
        <dsp:cNvPr id="0" name=""/>
        <dsp:cNvSpPr/>
      </dsp:nvSpPr>
      <dsp:spPr>
        <a:xfrm>
          <a:off x="258620" y="956310"/>
          <a:ext cx="2596093" cy="20720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AU" sz="2000" kern="1200" dirty="0"/>
            <a:t>Groups that hold activities oriented towards sports, such as soccer, basketball, swimming, etc.</a:t>
          </a:r>
          <a:endParaRPr lang="en-PH" sz="2000" kern="1200" dirty="0"/>
        </a:p>
      </dsp:txBody>
      <dsp:txXfrm>
        <a:off x="319307" y="1016997"/>
        <a:ext cx="2474719" cy="1950631"/>
      </dsp:txXfrm>
    </dsp:sp>
    <dsp:sp modelId="{D00463E6-327E-E046-8AF7-BDA3349E2BA9}">
      <dsp:nvSpPr>
        <dsp:cNvPr id="0" name=""/>
        <dsp:cNvSpPr/>
      </dsp:nvSpPr>
      <dsp:spPr>
        <a:xfrm>
          <a:off x="3345459" y="0"/>
          <a:ext cx="3110941" cy="31877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200"/>
            <a:buFont typeface="Wingdings" pitchFamily="2" charset="2"/>
            <a:buNone/>
          </a:pPr>
          <a:r>
            <a:rPr lang="en-AU" sz="2000" b="1" kern="1200" dirty="0">
              <a:solidFill>
                <a:schemeClr val="tx1">
                  <a:lumMod val="75000"/>
                  <a:lumOff val="25000"/>
                </a:schemeClr>
              </a:solidFill>
            </a:rPr>
            <a:t>Cultural Groups </a:t>
          </a:r>
          <a:endParaRPr lang="en-PH" sz="2000" kern="1200" dirty="0">
            <a:solidFill>
              <a:schemeClr val="tx1">
                <a:lumMod val="75000"/>
                <a:lumOff val="25000"/>
              </a:schemeClr>
            </a:solidFill>
          </a:endParaRPr>
        </a:p>
      </dsp:txBody>
      <dsp:txXfrm>
        <a:off x="3345459" y="0"/>
        <a:ext cx="3110941" cy="956310"/>
      </dsp:txXfrm>
    </dsp:sp>
    <dsp:sp modelId="{33455487-BDEF-D440-A72B-5F034C0C2D38}">
      <dsp:nvSpPr>
        <dsp:cNvPr id="0" name=""/>
        <dsp:cNvSpPr/>
      </dsp:nvSpPr>
      <dsp:spPr>
        <a:xfrm>
          <a:off x="3602883" y="956310"/>
          <a:ext cx="2596093" cy="2072005"/>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AU" sz="2000" kern="1200" dirty="0"/>
            <a:t>Groups that hold activities oriented towards supporting and connecting people of a certain culture.</a:t>
          </a:r>
          <a:endParaRPr lang="en-PH" sz="2000" kern="1200" dirty="0"/>
        </a:p>
      </dsp:txBody>
      <dsp:txXfrm>
        <a:off x="3663570" y="1016997"/>
        <a:ext cx="2474719" cy="1950631"/>
      </dsp:txXfrm>
    </dsp:sp>
    <dsp:sp modelId="{E3C4BBB8-0C09-AA47-AAD1-099D33F72B27}">
      <dsp:nvSpPr>
        <dsp:cNvPr id="0" name=""/>
        <dsp:cNvSpPr/>
      </dsp:nvSpPr>
      <dsp:spPr>
        <a:xfrm>
          <a:off x="6689721" y="0"/>
          <a:ext cx="3110941" cy="3187700"/>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200"/>
            <a:buFont typeface="Wingdings" pitchFamily="2" charset="2"/>
            <a:buNone/>
          </a:pPr>
          <a:r>
            <a:rPr lang="en-AU" sz="2000" b="1" kern="1200" dirty="0">
              <a:solidFill>
                <a:schemeClr val="tx1">
                  <a:lumMod val="75000"/>
                  <a:lumOff val="25000"/>
                </a:schemeClr>
              </a:solidFill>
            </a:rPr>
            <a:t>Specific-Interest Groups</a:t>
          </a:r>
          <a:endParaRPr lang="en-PH" sz="2000" kern="1200" dirty="0">
            <a:solidFill>
              <a:schemeClr val="tx1">
                <a:lumMod val="75000"/>
                <a:lumOff val="25000"/>
              </a:schemeClr>
            </a:solidFill>
          </a:endParaRPr>
        </a:p>
      </dsp:txBody>
      <dsp:txXfrm>
        <a:off x="6689721" y="0"/>
        <a:ext cx="3110941" cy="956310"/>
      </dsp:txXfrm>
    </dsp:sp>
    <dsp:sp modelId="{6A2AAE5D-F91C-F94F-BBEF-E19F163A1602}">
      <dsp:nvSpPr>
        <dsp:cNvPr id="0" name=""/>
        <dsp:cNvSpPr/>
      </dsp:nvSpPr>
      <dsp:spPr>
        <a:xfrm>
          <a:off x="6947145" y="956310"/>
          <a:ext cx="2596093" cy="207200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SzPts val="1200"/>
            <a:buFont typeface="Wingdings" pitchFamily="2" charset="2"/>
            <a:buNone/>
          </a:pPr>
          <a:r>
            <a:rPr lang="en-PH" sz="2000" kern="1200"/>
            <a:t>Groups that hold activities oriented towards catering to certain interests, such as reading, music, etc.</a:t>
          </a:r>
        </a:p>
      </dsp:txBody>
      <dsp:txXfrm>
        <a:off x="7007832" y="1016997"/>
        <a:ext cx="2474719" cy="195063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8A5CE7-97B6-4DB5-9E39-094DDEADE37A}">
      <dsp:nvSpPr>
        <dsp:cNvPr id="0" name=""/>
        <dsp:cNvSpPr/>
      </dsp:nvSpPr>
      <dsp:spPr>
        <a:xfrm>
          <a:off x="0" y="282200"/>
          <a:ext cx="3039268" cy="182356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b="0" kern="1200"/>
            <a:t>Technology</a:t>
          </a:r>
        </a:p>
      </dsp:txBody>
      <dsp:txXfrm>
        <a:off x="0" y="282200"/>
        <a:ext cx="3039268" cy="1823561"/>
      </dsp:txXfrm>
    </dsp:sp>
    <dsp:sp modelId="{DF06DCF0-332E-4526-ADB5-52F50DD43AE4}">
      <dsp:nvSpPr>
        <dsp:cNvPr id="0" name=""/>
        <dsp:cNvSpPr/>
      </dsp:nvSpPr>
      <dsp:spPr>
        <a:xfrm>
          <a:off x="3343195" y="282200"/>
          <a:ext cx="3039268" cy="182356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b="0" kern="1200"/>
            <a:t>Human and animal resources</a:t>
          </a:r>
        </a:p>
      </dsp:txBody>
      <dsp:txXfrm>
        <a:off x="3343195" y="282200"/>
        <a:ext cx="3039268" cy="1823561"/>
      </dsp:txXfrm>
    </dsp:sp>
    <dsp:sp modelId="{27C71E70-892A-47AA-9C3E-477955575A12}">
      <dsp:nvSpPr>
        <dsp:cNvPr id="0" name=""/>
        <dsp:cNvSpPr/>
      </dsp:nvSpPr>
      <dsp:spPr>
        <a:xfrm>
          <a:off x="6686391" y="376023"/>
          <a:ext cx="3039268" cy="18235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b="0" kern="1200"/>
            <a:t>Financial support resources</a:t>
          </a:r>
        </a:p>
      </dsp:txBody>
      <dsp:txXfrm>
        <a:off x="6686391" y="376023"/>
        <a:ext cx="3039268" cy="182356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EDB21-11E0-E346-B6DC-6883D099C07E}">
      <dsp:nvSpPr>
        <dsp:cNvPr id="0" name=""/>
        <dsp:cNvSpPr/>
      </dsp:nvSpPr>
      <dsp:spPr>
        <a:xfrm>
          <a:off x="4924" y="0"/>
          <a:ext cx="4737402" cy="3195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Buddhism</a:t>
          </a:r>
        </a:p>
      </dsp:txBody>
      <dsp:txXfrm>
        <a:off x="4924" y="0"/>
        <a:ext cx="4737402" cy="958738"/>
      </dsp:txXfrm>
    </dsp:sp>
    <dsp:sp modelId="{2A4B9250-1797-CD4A-96FD-58BA6D8CAF15}">
      <dsp:nvSpPr>
        <dsp:cNvPr id="0" name=""/>
        <dsp:cNvSpPr/>
      </dsp:nvSpPr>
      <dsp:spPr>
        <a:xfrm>
          <a:off x="478665" y="959011"/>
          <a:ext cx="3789922" cy="62784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Theravada Buddhism</a:t>
          </a:r>
        </a:p>
      </dsp:txBody>
      <dsp:txXfrm>
        <a:off x="497054" y="977400"/>
        <a:ext cx="3753144" cy="591067"/>
      </dsp:txXfrm>
    </dsp:sp>
    <dsp:sp modelId="{FD63AF09-BFBF-CA4E-AB23-3CA9CB2B7E34}">
      <dsp:nvSpPr>
        <dsp:cNvPr id="0" name=""/>
        <dsp:cNvSpPr/>
      </dsp:nvSpPr>
      <dsp:spPr>
        <a:xfrm>
          <a:off x="478665" y="1683449"/>
          <a:ext cx="3789922" cy="627845"/>
        </a:xfrm>
        <a:prstGeom prst="roundRect">
          <a:avLst>
            <a:gd name="adj" fmla="val 10000"/>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Mahayana Buddhism</a:t>
          </a:r>
        </a:p>
      </dsp:txBody>
      <dsp:txXfrm>
        <a:off x="497054" y="1701838"/>
        <a:ext cx="3753144" cy="591067"/>
      </dsp:txXfrm>
    </dsp:sp>
    <dsp:sp modelId="{F6823483-2C2B-0540-BC8C-A62BBCA34DC1}">
      <dsp:nvSpPr>
        <dsp:cNvPr id="0" name=""/>
        <dsp:cNvSpPr/>
      </dsp:nvSpPr>
      <dsp:spPr>
        <a:xfrm>
          <a:off x="478665" y="2407887"/>
          <a:ext cx="3789922" cy="627845"/>
        </a:xfrm>
        <a:prstGeom prst="roundRect">
          <a:avLst>
            <a:gd name="adj" fmla="val 10000"/>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Vajrayana Buddhism</a:t>
          </a:r>
        </a:p>
      </dsp:txBody>
      <dsp:txXfrm>
        <a:off x="497054" y="2426276"/>
        <a:ext cx="3753144" cy="591067"/>
      </dsp:txXfrm>
    </dsp:sp>
    <dsp:sp modelId="{87FCD536-DE2B-FF45-9BBA-E17C32296A31}">
      <dsp:nvSpPr>
        <dsp:cNvPr id="0" name=""/>
        <dsp:cNvSpPr/>
      </dsp:nvSpPr>
      <dsp:spPr>
        <a:xfrm>
          <a:off x="5097632" y="0"/>
          <a:ext cx="4737402" cy="3195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Christianity</a:t>
          </a:r>
        </a:p>
      </dsp:txBody>
      <dsp:txXfrm>
        <a:off x="5097632" y="0"/>
        <a:ext cx="4737402" cy="958738"/>
      </dsp:txXfrm>
    </dsp:sp>
    <dsp:sp modelId="{1A7C5FF8-9348-B848-B03A-C3544775AC68}">
      <dsp:nvSpPr>
        <dsp:cNvPr id="0" name=""/>
        <dsp:cNvSpPr/>
      </dsp:nvSpPr>
      <dsp:spPr>
        <a:xfrm>
          <a:off x="5571372" y="959011"/>
          <a:ext cx="3789922" cy="627845"/>
        </a:xfrm>
        <a:prstGeom prst="roundRect">
          <a:avLst>
            <a:gd name="adj" fmla="val 1000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Roman Catholicism</a:t>
          </a:r>
        </a:p>
      </dsp:txBody>
      <dsp:txXfrm>
        <a:off x="5589761" y="977400"/>
        <a:ext cx="3753144" cy="591067"/>
      </dsp:txXfrm>
    </dsp:sp>
    <dsp:sp modelId="{03ADEBB5-8432-3540-A9A1-9C8964796575}">
      <dsp:nvSpPr>
        <dsp:cNvPr id="0" name=""/>
        <dsp:cNvSpPr/>
      </dsp:nvSpPr>
      <dsp:spPr>
        <a:xfrm>
          <a:off x="5571372" y="1683449"/>
          <a:ext cx="3789922" cy="627845"/>
        </a:xfrm>
        <a:prstGeom prst="roundRect">
          <a:avLst>
            <a:gd name="adj" fmla="val 1000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Eastern Orthodoxy</a:t>
          </a:r>
        </a:p>
      </dsp:txBody>
      <dsp:txXfrm>
        <a:off x="5589761" y="1701838"/>
        <a:ext cx="3753144" cy="591067"/>
      </dsp:txXfrm>
    </dsp:sp>
    <dsp:sp modelId="{EEDEB666-9F62-194E-99EF-4D80EF28794D}">
      <dsp:nvSpPr>
        <dsp:cNvPr id="0" name=""/>
        <dsp:cNvSpPr/>
      </dsp:nvSpPr>
      <dsp:spPr>
        <a:xfrm>
          <a:off x="5571372" y="2407887"/>
          <a:ext cx="3789922" cy="62784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Protestantism</a:t>
          </a:r>
        </a:p>
      </dsp:txBody>
      <dsp:txXfrm>
        <a:off x="5589761" y="2426276"/>
        <a:ext cx="3753144" cy="59106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66554-E00D-A34D-BB3E-F6FE617C436E}">
      <dsp:nvSpPr>
        <dsp:cNvPr id="0" name=""/>
        <dsp:cNvSpPr/>
      </dsp:nvSpPr>
      <dsp:spPr>
        <a:xfrm>
          <a:off x="4924" y="0"/>
          <a:ext cx="4737402" cy="3195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Hinduism</a:t>
          </a:r>
        </a:p>
      </dsp:txBody>
      <dsp:txXfrm>
        <a:off x="4924" y="0"/>
        <a:ext cx="4737402" cy="958738"/>
      </dsp:txXfrm>
    </dsp:sp>
    <dsp:sp modelId="{37F9ED2D-68E5-C544-8900-418B2A0F9EE0}">
      <dsp:nvSpPr>
        <dsp:cNvPr id="0" name=""/>
        <dsp:cNvSpPr/>
      </dsp:nvSpPr>
      <dsp:spPr>
        <a:xfrm>
          <a:off x="496780" y="1077772"/>
          <a:ext cx="3789922" cy="6111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Vaishnavism</a:t>
          </a:r>
        </a:p>
      </dsp:txBody>
      <dsp:txXfrm>
        <a:off x="514681" y="1095673"/>
        <a:ext cx="3754120" cy="575371"/>
      </dsp:txXfrm>
    </dsp:sp>
    <dsp:sp modelId="{D5FBEFE8-EF8D-AE44-A4E6-2E90D9F9869A}">
      <dsp:nvSpPr>
        <dsp:cNvPr id="0" name=""/>
        <dsp:cNvSpPr/>
      </dsp:nvSpPr>
      <dsp:spPr>
        <a:xfrm>
          <a:off x="496780" y="2008525"/>
          <a:ext cx="3789922" cy="611173"/>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Shaivism</a:t>
          </a:r>
        </a:p>
      </dsp:txBody>
      <dsp:txXfrm>
        <a:off x="514681" y="2026426"/>
        <a:ext cx="3754120" cy="575371"/>
      </dsp:txXfrm>
    </dsp:sp>
    <dsp:sp modelId="{3CBF0DB2-C319-284D-9F70-DEFD7F78ADD7}">
      <dsp:nvSpPr>
        <dsp:cNvPr id="0" name=""/>
        <dsp:cNvSpPr/>
      </dsp:nvSpPr>
      <dsp:spPr>
        <a:xfrm>
          <a:off x="5097632" y="0"/>
          <a:ext cx="4737402" cy="3195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tx1">
                  <a:lumMod val="75000"/>
                  <a:lumOff val="25000"/>
                </a:schemeClr>
              </a:solidFill>
            </a:rPr>
            <a:t>Islam</a:t>
          </a:r>
        </a:p>
      </dsp:txBody>
      <dsp:txXfrm>
        <a:off x="5097632" y="0"/>
        <a:ext cx="4737402" cy="958738"/>
      </dsp:txXfrm>
    </dsp:sp>
    <dsp:sp modelId="{8E3078E6-04A5-A44D-A135-B25E19A2100B}">
      <dsp:nvSpPr>
        <dsp:cNvPr id="0" name=""/>
        <dsp:cNvSpPr/>
      </dsp:nvSpPr>
      <dsp:spPr>
        <a:xfrm>
          <a:off x="5589488" y="1077772"/>
          <a:ext cx="3789922" cy="611173"/>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Sunni</a:t>
          </a:r>
        </a:p>
      </dsp:txBody>
      <dsp:txXfrm>
        <a:off x="5607389" y="1095673"/>
        <a:ext cx="3754120" cy="575371"/>
      </dsp:txXfrm>
    </dsp:sp>
    <dsp:sp modelId="{8B015CC8-0F2F-A044-A054-77FC079545EE}">
      <dsp:nvSpPr>
        <dsp:cNvPr id="0" name=""/>
        <dsp:cNvSpPr/>
      </dsp:nvSpPr>
      <dsp:spPr>
        <a:xfrm>
          <a:off x="5589488" y="2008525"/>
          <a:ext cx="3789922" cy="61117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a:t>Shia</a:t>
          </a:r>
        </a:p>
      </dsp:txBody>
      <dsp:txXfrm>
        <a:off x="5607389" y="2026426"/>
        <a:ext cx="3754120" cy="57537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8E509-EA3A-4B14-88E5-79D879BBC8A3}">
      <dsp:nvSpPr>
        <dsp:cNvPr id="0" name=""/>
        <dsp:cNvSpPr/>
      </dsp:nvSpPr>
      <dsp:spPr>
        <a:xfrm rot="5400000">
          <a:off x="-129919" y="131067"/>
          <a:ext cx="866132" cy="606292"/>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PH" sz="2200" kern="1200" dirty="0"/>
        </a:p>
      </dsp:txBody>
      <dsp:txXfrm rot="-5400000">
        <a:off x="1" y="304293"/>
        <a:ext cx="606292" cy="259840"/>
      </dsp:txXfrm>
    </dsp:sp>
    <dsp:sp modelId="{CA9F1DE6-F752-4C2B-9A5F-7EEFE8D86263}">
      <dsp:nvSpPr>
        <dsp:cNvPr id="0" name=""/>
        <dsp:cNvSpPr/>
      </dsp:nvSpPr>
      <dsp:spPr>
        <a:xfrm rot="5400000">
          <a:off x="5003746" y="-4396306"/>
          <a:ext cx="562986" cy="9357894"/>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AutoNum type="arabicPeriod"/>
          </a:pPr>
          <a:r>
            <a:rPr lang="en-US" sz="2200" kern="1200" dirty="0">
              <a:solidFill>
                <a:schemeClr val="tx1">
                  <a:lumMod val="75000"/>
                  <a:lumOff val="25000"/>
                </a:schemeClr>
              </a:solidFill>
            </a:rPr>
            <a:t>Secure a good understanding of your client’s cultural and religious needs.</a:t>
          </a:r>
          <a:endParaRPr lang="en-PH" sz="2200" kern="1200" dirty="0">
            <a:solidFill>
              <a:schemeClr val="tx1">
                <a:lumMod val="75000"/>
                <a:lumOff val="25000"/>
              </a:schemeClr>
            </a:solidFill>
          </a:endParaRPr>
        </a:p>
      </dsp:txBody>
      <dsp:txXfrm rot="-5400000">
        <a:off x="606293" y="28630"/>
        <a:ext cx="9330411" cy="508020"/>
      </dsp:txXfrm>
    </dsp:sp>
    <dsp:sp modelId="{EF9FF650-2FB8-4EB3-824B-545510464878}">
      <dsp:nvSpPr>
        <dsp:cNvPr id="0" name=""/>
        <dsp:cNvSpPr/>
      </dsp:nvSpPr>
      <dsp:spPr>
        <a:xfrm rot="5400000">
          <a:off x="-129919" y="783765"/>
          <a:ext cx="866132" cy="606292"/>
        </a:xfrm>
        <a:prstGeom prst="chevron">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PH" sz="2200" kern="1200" dirty="0"/>
        </a:p>
      </dsp:txBody>
      <dsp:txXfrm rot="-5400000">
        <a:off x="1" y="956991"/>
        <a:ext cx="606292" cy="259840"/>
      </dsp:txXfrm>
    </dsp:sp>
    <dsp:sp modelId="{4AC0C6E9-310F-4B50-9C65-8F87FB54D1FC}">
      <dsp:nvSpPr>
        <dsp:cNvPr id="0" name=""/>
        <dsp:cNvSpPr/>
      </dsp:nvSpPr>
      <dsp:spPr>
        <a:xfrm rot="5400000">
          <a:off x="5003746" y="-3743608"/>
          <a:ext cx="562986" cy="9357894"/>
        </a:xfrm>
        <a:prstGeom prst="round2Same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AutoNum type="arabicPeriod" startAt="2"/>
          </a:pPr>
          <a:r>
            <a:rPr lang="en-US" sz="2200" kern="1200" dirty="0">
              <a:solidFill>
                <a:schemeClr val="tx1">
                  <a:lumMod val="75000"/>
                  <a:lumOff val="25000"/>
                </a:schemeClr>
              </a:solidFill>
            </a:rPr>
            <a:t>Provide your client’s cultural and religious needs.</a:t>
          </a:r>
          <a:endParaRPr lang="en-PH" sz="2200" kern="1200" dirty="0">
            <a:solidFill>
              <a:schemeClr val="tx1">
                <a:lumMod val="75000"/>
                <a:lumOff val="25000"/>
              </a:schemeClr>
            </a:solidFill>
          </a:endParaRPr>
        </a:p>
      </dsp:txBody>
      <dsp:txXfrm rot="-5400000">
        <a:off x="606293" y="681328"/>
        <a:ext cx="9330411" cy="508020"/>
      </dsp:txXfrm>
    </dsp:sp>
    <dsp:sp modelId="{FA4F4C3C-3AC4-45BD-AC1E-46D915FEAA7E}">
      <dsp:nvSpPr>
        <dsp:cNvPr id="0" name=""/>
        <dsp:cNvSpPr/>
      </dsp:nvSpPr>
      <dsp:spPr>
        <a:xfrm rot="5400000">
          <a:off x="-129919" y="1436462"/>
          <a:ext cx="866132" cy="606292"/>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endParaRPr lang="en-PH" sz="2200" kern="1200" dirty="0"/>
        </a:p>
      </dsp:txBody>
      <dsp:txXfrm rot="-5400000">
        <a:off x="1" y="1609688"/>
        <a:ext cx="606292" cy="259840"/>
      </dsp:txXfrm>
    </dsp:sp>
    <dsp:sp modelId="{B0FF0349-B6C9-4706-AF99-CFAA6F97AD2E}">
      <dsp:nvSpPr>
        <dsp:cNvPr id="0" name=""/>
        <dsp:cNvSpPr/>
      </dsp:nvSpPr>
      <dsp:spPr>
        <a:xfrm rot="5400000">
          <a:off x="5003746" y="-3090911"/>
          <a:ext cx="562986" cy="9357894"/>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Font typeface="+mj-lt"/>
            <a:buAutoNum type="arabicPeriod" startAt="3"/>
          </a:pPr>
          <a:r>
            <a:rPr lang="en-US" sz="2200" kern="1200" dirty="0">
              <a:solidFill>
                <a:schemeClr val="tx1">
                  <a:lumMod val="75000"/>
                  <a:lumOff val="25000"/>
                </a:schemeClr>
              </a:solidFill>
            </a:rPr>
            <a:t>Adjust service based on your client’s feedback and reactions.</a:t>
          </a:r>
          <a:endParaRPr lang="en-PH" sz="2200" kern="1200" dirty="0">
            <a:solidFill>
              <a:schemeClr val="tx1">
                <a:lumMod val="75000"/>
                <a:lumOff val="25000"/>
              </a:schemeClr>
            </a:solidFill>
          </a:endParaRPr>
        </a:p>
      </dsp:txBody>
      <dsp:txXfrm rot="-5400000">
        <a:off x="606293" y="1334025"/>
        <a:ext cx="9330411" cy="508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3B06F-5F5D-5548-A477-E2486E723D2B}">
      <dsp:nvSpPr>
        <dsp:cNvPr id="0" name=""/>
        <dsp:cNvSpPr/>
      </dsp:nvSpPr>
      <dsp:spPr>
        <a:xfrm>
          <a:off x="2891" y="274907"/>
          <a:ext cx="2294132" cy="137647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Family groups</a:t>
          </a:r>
          <a:endParaRPr lang="en-US" sz="2200" kern="1200"/>
        </a:p>
      </dsp:txBody>
      <dsp:txXfrm>
        <a:off x="2891" y="274907"/>
        <a:ext cx="2294132" cy="1376479"/>
      </dsp:txXfrm>
    </dsp:sp>
    <dsp:sp modelId="{560036C2-9A3D-DF4C-A1BF-14399156FF23}">
      <dsp:nvSpPr>
        <dsp:cNvPr id="0" name=""/>
        <dsp:cNvSpPr/>
      </dsp:nvSpPr>
      <dsp:spPr>
        <a:xfrm>
          <a:off x="2526437" y="274907"/>
          <a:ext cx="2294132" cy="1376479"/>
        </a:xfrm>
        <a:prstGeom prst="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Disability support groups </a:t>
          </a:r>
          <a:endParaRPr lang="en-PH" sz="2200" kern="1200"/>
        </a:p>
      </dsp:txBody>
      <dsp:txXfrm>
        <a:off x="2526437" y="274907"/>
        <a:ext cx="2294132" cy="1376479"/>
      </dsp:txXfrm>
    </dsp:sp>
    <dsp:sp modelId="{7A0CF6AF-44CA-4444-B8B7-26547F83C893}">
      <dsp:nvSpPr>
        <dsp:cNvPr id="0" name=""/>
        <dsp:cNvSpPr/>
      </dsp:nvSpPr>
      <dsp:spPr>
        <a:xfrm>
          <a:off x="5049983" y="274907"/>
          <a:ext cx="2294132" cy="1376479"/>
        </a:xfrm>
        <a:prstGeom prst="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Direct neighbourhood or local community </a:t>
          </a:r>
          <a:endParaRPr lang="en-PH" sz="2200" kern="1200"/>
        </a:p>
      </dsp:txBody>
      <dsp:txXfrm>
        <a:off x="5049983" y="274907"/>
        <a:ext cx="2294132" cy="1376479"/>
      </dsp:txXfrm>
    </dsp:sp>
    <dsp:sp modelId="{2C686205-C39C-D847-A992-458921556EFC}">
      <dsp:nvSpPr>
        <dsp:cNvPr id="0" name=""/>
        <dsp:cNvSpPr/>
      </dsp:nvSpPr>
      <dsp:spPr>
        <a:xfrm>
          <a:off x="7573529" y="274907"/>
          <a:ext cx="2294132" cy="1376479"/>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Work groups </a:t>
          </a:r>
          <a:endParaRPr lang="en-PH" sz="2200" kern="1200"/>
        </a:p>
      </dsp:txBody>
      <dsp:txXfrm>
        <a:off x="7573529" y="274907"/>
        <a:ext cx="2294132" cy="1376479"/>
      </dsp:txXfrm>
    </dsp:sp>
    <dsp:sp modelId="{566C52C6-64AE-2A4B-9369-E768A87F1BBB}">
      <dsp:nvSpPr>
        <dsp:cNvPr id="0" name=""/>
        <dsp:cNvSpPr/>
      </dsp:nvSpPr>
      <dsp:spPr>
        <a:xfrm>
          <a:off x="2891" y="1880800"/>
          <a:ext cx="2294132" cy="1376479"/>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Sport and other recreation groups </a:t>
          </a:r>
          <a:endParaRPr lang="en-PH" sz="2200" kern="1200"/>
        </a:p>
      </dsp:txBody>
      <dsp:txXfrm>
        <a:off x="2891" y="1880800"/>
        <a:ext cx="2294132" cy="1376479"/>
      </dsp:txXfrm>
    </dsp:sp>
    <dsp:sp modelId="{6F2BD5C6-C089-5B4B-9A87-0C82E66C1115}">
      <dsp:nvSpPr>
        <dsp:cNvPr id="0" name=""/>
        <dsp:cNvSpPr/>
      </dsp:nvSpPr>
      <dsp:spPr>
        <a:xfrm>
          <a:off x="2526437" y="1880800"/>
          <a:ext cx="2294132" cy="1376479"/>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Age-related groups (youth or senior citizens) </a:t>
          </a:r>
          <a:endParaRPr lang="en-PH" sz="2200" kern="1200"/>
        </a:p>
      </dsp:txBody>
      <dsp:txXfrm>
        <a:off x="2526437" y="1880800"/>
        <a:ext cx="2294132" cy="1376479"/>
      </dsp:txXfrm>
    </dsp:sp>
    <dsp:sp modelId="{95F673E5-2863-CB4F-A33A-1B8DEAEE4E8A}">
      <dsp:nvSpPr>
        <dsp:cNvPr id="0" name=""/>
        <dsp:cNvSpPr/>
      </dsp:nvSpPr>
      <dsp:spPr>
        <a:xfrm>
          <a:off x="5049983" y="1880800"/>
          <a:ext cx="2294132" cy="1376479"/>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Community centres </a:t>
          </a:r>
          <a:endParaRPr lang="en-PH" sz="2200" kern="1200"/>
        </a:p>
      </dsp:txBody>
      <dsp:txXfrm>
        <a:off x="5049983" y="1880800"/>
        <a:ext cx="2294132" cy="1376479"/>
      </dsp:txXfrm>
    </dsp:sp>
    <dsp:sp modelId="{CDCE2B55-8458-D042-9C24-715A45211093}">
      <dsp:nvSpPr>
        <dsp:cNvPr id="0" name=""/>
        <dsp:cNvSpPr/>
      </dsp:nvSpPr>
      <dsp:spPr>
        <a:xfrm>
          <a:off x="7573529" y="1880800"/>
          <a:ext cx="2294132" cy="137647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Clubs</a:t>
          </a:r>
          <a:endParaRPr lang="en-PH" sz="2200" kern="1200"/>
        </a:p>
      </dsp:txBody>
      <dsp:txXfrm>
        <a:off x="7573529" y="1880800"/>
        <a:ext cx="2294132" cy="13764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387A0-D5DE-FD4A-B28F-21155995AF8F}">
      <dsp:nvSpPr>
        <dsp:cNvPr id="0" name=""/>
        <dsp:cNvSpPr/>
      </dsp:nvSpPr>
      <dsp:spPr>
        <a:xfrm rot="5400000">
          <a:off x="5450592" y="-3636701"/>
          <a:ext cx="730436" cy="8190244"/>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lumMod val="75000"/>
                  <a:lumOff val="25000"/>
                </a:schemeClr>
              </a:solidFill>
            </a:rPr>
            <a:t>These refer to what ideas and activities the client wants to learn and participate in.</a:t>
          </a:r>
        </a:p>
      </dsp:txBody>
      <dsp:txXfrm rot="-5400000">
        <a:off x="1720689" y="128859"/>
        <a:ext cx="8154587" cy="659122"/>
      </dsp:txXfrm>
    </dsp:sp>
    <dsp:sp modelId="{CF04C149-0697-6F45-B1D5-4839C7FF8936}">
      <dsp:nvSpPr>
        <dsp:cNvPr id="0" name=""/>
        <dsp:cNvSpPr/>
      </dsp:nvSpPr>
      <dsp:spPr>
        <a:xfrm>
          <a:off x="10421" y="1898"/>
          <a:ext cx="1710266" cy="91304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dirty="0"/>
            <a:t>Interests</a:t>
          </a:r>
          <a:endParaRPr lang="en-US" sz="1800" kern="1200" dirty="0"/>
        </a:p>
      </dsp:txBody>
      <dsp:txXfrm>
        <a:off x="54992" y="46469"/>
        <a:ext cx="1621124" cy="823903"/>
      </dsp:txXfrm>
    </dsp:sp>
    <dsp:sp modelId="{AB23440C-6562-F048-B8E2-B6C9BA43B7A7}">
      <dsp:nvSpPr>
        <dsp:cNvPr id="0" name=""/>
        <dsp:cNvSpPr/>
      </dsp:nvSpPr>
      <dsp:spPr>
        <a:xfrm rot="5400000">
          <a:off x="5450592" y="-2678003"/>
          <a:ext cx="730436" cy="8190244"/>
        </a:xfrm>
        <a:prstGeom prst="round2Same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AU" sz="1800" kern="1200" dirty="0">
              <a:solidFill>
                <a:schemeClr val="tx1">
                  <a:lumMod val="75000"/>
                  <a:lumOff val="25000"/>
                </a:schemeClr>
              </a:solidFill>
            </a:rPr>
            <a:t>These refer to what is necessary to live an independent and fulfilling life.</a:t>
          </a:r>
          <a:endParaRPr lang="en-US" sz="1800" kern="1200" dirty="0">
            <a:solidFill>
              <a:schemeClr val="tx1">
                <a:lumMod val="75000"/>
                <a:lumOff val="25000"/>
              </a:schemeClr>
            </a:solidFill>
          </a:endParaRPr>
        </a:p>
      </dsp:txBody>
      <dsp:txXfrm rot="-5400000">
        <a:off x="1720689" y="1087557"/>
        <a:ext cx="8154587" cy="659122"/>
      </dsp:txXfrm>
    </dsp:sp>
    <dsp:sp modelId="{65FB5939-7713-E244-9D5C-FC873F8C3272}">
      <dsp:nvSpPr>
        <dsp:cNvPr id="0" name=""/>
        <dsp:cNvSpPr/>
      </dsp:nvSpPr>
      <dsp:spPr>
        <a:xfrm>
          <a:off x="10421" y="960595"/>
          <a:ext cx="1710266" cy="91304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Needs</a:t>
          </a:r>
        </a:p>
      </dsp:txBody>
      <dsp:txXfrm>
        <a:off x="54992" y="1005166"/>
        <a:ext cx="1621124" cy="823903"/>
      </dsp:txXfrm>
    </dsp:sp>
    <dsp:sp modelId="{0A37A428-5124-0C4D-9803-EE0AB23F9EB7}">
      <dsp:nvSpPr>
        <dsp:cNvPr id="0" name=""/>
        <dsp:cNvSpPr/>
      </dsp:nvSpPr>
      <dsp:spPr>
        <a:xfrm rot="5400000">
          <a:off x="5450592" y="-1719305"/>
          <a:ext cx="730436" cy="8190244"/>
        </a:xfrm>
        <a:prstGeom prst="round2Same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solidFill>
                <a:schemeClr val="tx1">
                  <a:lumMod val="75000"/>
                  <a:lumOff val="25000"/>
                </a:schemeClr>
              </a:solidFill>
            </a:rPr>
            <a:t>These refer to the means or skills the client has to perform a certain task or activity.</a:t>
          </a:r>
        </a:p>
      </dsp:txBody>
      <dsp:txXfrm rot="-5400000">
        <a:off x="1720689" y="2046255"/>
        <a:ext cx="8154587" cy="659122"/>
      </dsp:txXfrm>
    </dsp:sp>
    <dsp:sp modelId="{0C602C2E-E754-CF4A-8E2C-132260F16788}">
      <dsp:nvSpPr>
        <dsp:cNvPr id="0" name=""/>
        <dsp:cNvSpPr/>
      </dsp:nvSpPr>
      <dsp:spPr>
        <a:xfrm>
          <a:off x="10421" y="1919293"/>
          <a:ext cx="1710266" cy="91304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Abilities</a:t>
          </a:r>
        </a:p>
      </dsp:txBody>
      <dsp:txXfrm>
        <a:off x="54992" y="1963864"/>
        <a:ext cx="1621124" cy="823903"/>
      </dsp:txXfrm>
    </dsp:sp>
    <dsp:sp modelId="{E71B86ED-6323-B445-8035-AC185AFDB814}">
      <dsp:nvSpPr>
        <dsp:cNvPr id="0" name=""/>
        <dsp:cNvSpPr/>
      </dsp:nvSpPr>
      <dsp:spPr>
        <a:xfrm rot="5400000">
          <a:off x="5450592" y="-760608"/>
          <a:ext cx="730436" cy="8190244"/>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AU" sz="1800" kern="1200" dirty="0">
              <a:solidFill>
                <a:schemeClr val="tx1">
                  <a:lumMod val="75000"/>
                  <a:lumOff val="25000"/>
                </a:schemeClr>
              </a:solidFill>
            </a:rPr>
            <a:t>These refer to what the client chooses when presented with various options. </a:t>
          </a:r>
          <a:endParaRPr lang="en-US" sz="1800" kern="1200" dirty="0">
            <a:solidFill>
              <a:schemeClr val="tx1">
                <a:lumMod val="75000"/>
                <a:lumOff val="25000"/>
              </a:schemeClr>
            </a:solidFill>
          </a:endParaRPr>
        </a:p>
      </dsp:txBody>
      <dsp:txXfrm rot="-5400000">
        <a:off x="1720689" y="3004952"/>
        <a:ext cx="8154587" cy="659122"/>
      </dsp:txXfrm>
    </dsp:sp>
    <dsp:sp modelId="{6C2848CC-B77D-D34C-B24E-D0F51526C61D}">
      <dsp:nvSpPr>
        <dsp:cNvPr id="0" name=""/>
        <dsp:cNvSpPr/>
      </dsp:nvSpPr>
      <dsp:spPr>
        <a:xfrm>
          <a:off x="10421" y="2877991"/>
          <a:ext cx="1710266" cy="91304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Preferences</a:t>
          </a:r>
        </a:p>
      </dsp:txBody>
      <dsp:txXfrm>
        <a:off x="54992" y="2922562"/>
        <a:ext cx="1621124" cy="8239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D09A0-8A6F-42DD-9187-A12877AB0FF6}">
      <dsp:nvSpPr>
        <dsp:cNvPr id="0" name=""/>
        <dsp:cNvSpPr/>
      </dsp:nvSpPr>
      <dsp:spPr>
        <a:xfrm>
          <a:off x="750610" y="0"/>
          <a:ext cx="8506921" cy="256667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16BF26-E123-44F3-A2A2-4D7061190579}">
      <dsp:nvSpPr>
        <dsp:cNvPr id="0" name=""/>
        <dsp:cNvSpPr/>
      </dsp:nvSpPr>
      <dsp:spPr>
        <a:xfrm>
          <a:off x="0" y="770001"/>
          <a:ext cx="3002442" cy="102666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Appearance</a:t>
          </a:r>
        </a:p>
      </dsp:txBody>
      <dsp:txXfrm>
        <a:off x="50118" y="820119"/>
        <a:ext cx="2902206" cy="926432"/>
      </dsp:txXfrm>
    </dsp:sp>
    <dsp:sp modelId="{FF15182F-DEC5-4A18-BA5E-B54EF8F31091}">
      <dsp:nvSpPr>
        <dsp:cNvPr id="0" name=""/>
        <dsp:cNvSpPr/>
      </dsp:nvSpPr>
      <dsp:spPr>
        <a:xfrm>
          <a:off x="3502850" y="770001"/>
          <a:ext cx="3002442" cy="102666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Connection</a:t>
          </a:r>
        </a:p>
      </dsp:txBody>
      <dsp:txXfrm>
        <a:off x="3552968" y="820119"/>
        <a:ext cx="2902206" cy="926432"/>
      </dsp:txXfrm>
    </dsp:sp>
    <dsp:sp modelId="{AACDF76A-F184-4E8D-B339-12DA923EB3E7}">
      <dsp:nvSpPr>
        <dsp:cNvPr id="0" name=""/>
        <dsp:cNvSpPr/>
      </dsp:nvSpPr>
      <dsp:spPr>
        <a:xfrm>
          <a:off x="7005700" y="770001"/>
          <a:ext cx="3002442" cy="102666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Contribution</a:t>
          </a:r>
        </a:p>
      </dsp:txBody>
      <dsp:txXfrm>
        <a:off x="7055818" y="820119"/>
        <a:ext cx="2902206" cy="9264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22D32-390A-7E40-8EB2-56F29A032645}">
      <dsp:nvSpPr>
        <dsp:cNvPr id="0" name=""/>
        <dsp:cNvSpPr/>
      </dsp:nvSpPr>
      <dsp:spPr>
        <a:xfrm>
          <a:off x="-3551269" y="-545834"/>
          <a:ext cx="4233728" cy="4233728"/>
        </a:xfrm>
        <a:prstGeom prst="blockArc">
          <a:avLst>
            <a:gd name="adj1" fmla="val 18900000"/>
            <a:gd name="adj2" fmla="val 2700000"/>
            <a:gd name="adj3" fmla="val 510"/>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E0580-44C8-6C41-9116-D79242A12A02}">
      <dsp:nvSpPr>
        <dsp:cNvPr id="0" name=""/>
        <dsp:cNvSpPr/>
      </dsp:nvSpPr>
      <dsp:spPr>
        <a:xfrm>
          <a:off x="357787" y="241561"/>
          <a:ext cx="9479646" cy="48337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6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Understand the client, their impairments and their needs</a:t>
          </a:r>
        </a:p>
      </dsp:txBody>
      <dsp:txXfrm>
        <a:off x="357787" y="241561"/>
        <a:ext cx="9479646" cy="483374"/>
      </dsp:txXfrm>
    </dsp:sp>
    <dsp:sp modelId="{7E5481F1-2239-D44F-AE62-AE87048D2778}">
      <dsp:nvSpPr>
        <dsp:cNvPr id="0" name=""/>
        <dsp:cNvSpPr/>
      </dsp:nvSpPr>
      <dsp:spPr>
        <a:xfrm>
          <a:off x="55678" y="181139"/>
          <a:ext cx="604218" cy="60421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5A92B7-E72A-1846-8126-6BB19347EF1D}">
      <dsp:nvSpPr>
        <dsp:cNvPr id="0" name=""/>
        <dsp:cNvSpPr/>
      </dsp:nvSpPr>
      <dsp:spPr>
        <a:xfrm>
          <a:off x="634917" y="966749"/>
          <a:ext cx="9202517" cy="483374"/>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6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Confirm the client's preferences for interacting with others</a:t>
          </a:r>
        </a:p>
      </dsp:txBody>
      <dsp:txXfrm>
        <a:off x="634917" y="966749"/>
        <a:ext cx="9202517" cy="483374"/>
      </dsp:txXfrm>
    </dsp:sp>
    <dsp:sp modelId="{4DCF64ED-8D4A-5A48-A200-489D111085EA}">
      <dsp:nvSpPr>
        <dsp:cNvPr id="0" name=""/>
        <dsp:cNvSpPr/>
      </dsp:nvSpPr>
      <dsp:spPr>
        <a:xfrm>
          <a:off x="332808" y="906327"/>
          <a:ext cx="604218" cy="604218"/>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519654-EB19-6C40-951C-4407121CBBB4}">
      <dsp:nvSpPr>
        <dsp:cNvPr id="0" name=""/>
        <dsp:cNvSpPr/>
      </dsp:nvSpPr>
      <dsp:spPr>
        <a:xfrm>
          <a:off x="634917" y="1691936"/>
          <a:ext cx="9202517" cy="48337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6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Help set the goals of the client based on their interests</a:t>
          </a:r>
        </a:p>
      </dsp:txBody>
      <dsp:txXfrm>
        <a:off x="634917" y="1691936"/>
        <a:ext cx="9202517" cy="483374"/>
      </dsp:txXfrm>
    </dsp:sp>
    <dsp:sp modelId="{6F569B09-35E8-AF46-B472-0CBD8359F8D6}">
      <dsp:nvSpPr>
        <dsp:cNvPr id="0" name=""/>
        <dsp:cNvSpPr/>
      </dsp:nvSpPr>
      <dsp:spPr>
        <a:xfrm>
          <a:off x="332808" y="1631514"/>
          <a:ext cx="604218" cy="604218"/>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F1D4C7-46E8-8A48-B365-7D6A885AD409}">
      <dsp:nvSpPr>
        <dsp:cNvPr id="0" name=""/>
        <dsp:cNvSpPr/>
      </dsp:nvSpPr>
      <dsp:spPr>
        <a:xfrm>
          <a:off x="357787" y="2417123"/>
          <a:ext cx="9479646" cy="4833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67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Determine the strengths and abilities of the client</a:t>
          </a:r>
        </a:p>
      </dsp:txBody>
      <dsp:txXfrm>
        <a:off x="357787" y="2417123"/>
        <a:ext cx="9479646" cy="483374"/>
      </dsp:txXfrm>
    </dsp:sp>
    <dsp:sp modelId="{1CA899D3-05B7-CD45-89F1-61CFA11C5D08}">
      <dsp:nvSpPr>
        <dsp:cNvPr id="0" name=""/>
        <dsp:cNvSpPr/>
      </dsp:nvSpPr>
      <dsp:spPr>
        <a:xfrm>
          <a:off x="55678" y="2356702"/>
          <a:ext cx="604218" cy="60421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F9CD6-506D-894F-9785-3E57D25A2B0B}">
      <dsp:nvSpPr>
        <dsp:cNvPr id="0" name=""/>
        <dsp:cNvSpPr/>
      </dsp:nvSpPr>
      <dsp:spPr>
        <a:xfrm>
          <a:off x="2928" y="81533"/>
          <a:ext cx="2323550" cy="139413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Social model of disability</a:t>
          </a:r>
          <a:endParaRPr lang="en-US" sz="2200" kern="1200"/>
        </a:p>
      </dsp:txBody>
      <dsp:txXfrm>
        <a:off x="2928" y="81533"/>
        <a:ext cx="2323550" cy="1394130"/>
      </dsp:txXfrm>
    </dsp:sp>
    <dsp:sp modelId="{0232B2F3-ADD8-9244-8411-492CE2BF00CE}">
      <dsp:nvSpPr>
        <dsp:cNvPr id="0" name=""/>
        <dsp:cNvSpPr/>
      </dsp:nvSpPr>
      <dsp:spPr>
        <a:xfrm>
          <a:off x="2558834" y="81533"/>
          <a:ext cx="2323550" cy="1394130"/>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Handicap and discrimination</a:t>
          </a:r>
        </a:p>
      </dsp:txBody>
      <dsp:txXfrm>
        <a:off x="2558834" y="81533"/>
        <a:ext cx="2323550" cy="1394130"/>
      </dsp:txXfrm>
    </dsp:sp>
    <dsp:sp modelId="{2F668265-3ECF-B940-8CB4-91D913BABEBE}">
      <dsp:nvSpPr>
        <dsp:cNvPr id="0" name=""/>
        <dsp:cNvSpPr/>
      </dsp:nvSpPr>
      <dsp:spPr>
        <a:xfrm>
          <a:off x="5114740" y="81533"/>
          <a:ext cx="2323550" cy="139413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Rights and responsibilities of </a:t>
          </a:r>
          <a:r>
            <a:rPr lang="en-US" sz="2200" kern="1200" dirty="0">
              <a:solidFill>
                <a:schemeClr val="bg1"/>
              </a:solidFill>
            </a:rPr>
            <a:t>persons with disability </a:t>
          </a:r>
          <a:endParaRPr lang="en-PH" sz="2200" kern="1200" dirty="0">
            <a:solidFill>
              <a:schemeClr val="bg1"/>
            </a:solidFill>
          </a:endParaRPr>
        </a:p>
      </dsp:txBody>
      <dsp:txXfrm>
        <a:off x="5114740" y="81533"/>
        <a:ext cx="2323550" cy="1394130"/>
      </dsp:txXfrm>
    </dsp:sp>
    <dsp:sp modelId="{FEDF7E66-0AEE-4C23-9902-46923A6FA948}">
      <dsp:nvSpPr>
        <dsp:cNvPr id="0" name=""/>
        <dsp:cNvSpPr/>
      </dsp:nvSpPr>
      <dsp:spPr>
        <a:xfrm>
          <a:off x="7670646" y="81533"/>
          <a:ext cx="2323550" cy="139413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dirty="0"/>
            <a:t>Active citizenship and what it means to </a:t>
          </a:r>
          <a:r>
            <a:rPr lang="en-US" sz="2200" kern="1200" dirty="0">
              <a:solidFill>
                <a:schemeClr val="bg1"/>
              </a:solidFill>
            </a:rPr>
            <a:t>persons with disability </a:t>
          </a:r>
          <a:endParaRPr lang="en-PH" sz="2200" kern="1200" dirty="0">
            <a:solidFill>
              <a:schemeClr val="bg1"/>
            </a:solidFill>
          </a:endParaRPr>
        </a:p>
      </dsp:txBody>
      <dsp:txXfrm>
        <a:off x="7670646" y="81533"/>
        <a:ext cx="2323550" cy="13941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7B6AC-A902-4A19-87DC-D8189FFF6BC2}">
      <dsp:nvSpPr>
        <dsp:cNvPr id="0" name=""/>
        <dsp:cNvSpPr/>
      </dsp:nvSpPr>
      <dsp:spPr>
        <a:xfrm>
          <a:off x="64290" y="4990"/>
          <a:ext cx="1306159" cy="104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AU" sz="1800" kern="1200" dirty="0">
              <a:solidFill>
                <a:schemeClr val="tx1">
                  <a:lumMod val="75000"/>
                  <a:lumOff val="25000"/>
                </a:schemeClr>
              </a:solidFill>
            </a:rPr>
            <a:t>Mild</a:t>
          </a:r>
          <a:endParaRPr lang="en-PH" sz="1800" kern="1200" dirty="0">
            <a:solidFill>
              <a:schemeClr val="tx1">
                <a:lumMod val="75000"/>
                <a:lumOff val="25000"/>
              </a:schemeClr>
            </a:solidFill>
          </a:endParaRPr>
        </a:p>
      </dsp:txBody>
      <dsp:txXfrm>
        <a:off x="64290" y="4990"/>
        <a:ext cx="1306159" cy="1049400"/>
      </dsp:txXfrm>
    </dsp:sp>
    <dsp:sp modelId="{0B23F909-DE68-4F41-A354-BFA90F6A7E83}">
      <dsp:nvSpPr>
        <dsp:cNvPr id="0" name=""/>
        <dsp:cNvSpPr/>
      </dsp:nvSpPr>
      <dsp:spPr>
        <a:xfrm>
          <a:off x="1370450" y="4990"/>
          <a:ext cx="320524" cy="10494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B22F2A-1390-431E-BC77-BA69A1288671}">
      <dsp:nvSpPr>
        <dsp:cNvPr id="0" name=""/>
        <dsp:cNvSpPr/>
      </dsp:nvSpPr>
      <dsp:spPr>
        <a:xfrm>
          <a:off x="1895662" y="4990"/>
          <a:ext cx="8274403" cy="10494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PH" sz="1800" kern="1200" dirty="0"/>
            <a:t>Impairments cause minor discomfort and changes in physical, social or occupational function.</a:t>
          </a:r>
        </a:p>
      </dsp:txBody>
      <dsp:txXfrm>
        <a:off x="1895662" y="4990"/>
        <a:ext cx="8274403" cy="1049400"/>
      </dsp:txXfrm>
    </dsp:sp>
    <dsp:sp modelId="{17F570CD-21A0-44F6-8394-2C646E11006E}">
      <dsp:nvSpPr>
        <dsp:cNvPr id="0" name=""/>
        <dsp:cNvSpPr/>
      </dsp:nvSpPr>
      <dsp:spPr>
        <a:xfrm>
          <a:off x="64290" y="1245190"/>
          <a:ext cx="1306159" cy="104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AU" sz="1800" kern="1200" dirty="0">
              <a:solidFill>
                <a:schemeClr val="tx1">
                  <a:lumMod val="75000"/>
                  <a:lumOff val="25000"/>
                </a:schemeClr>
              </a:solidFill>
            </a:rPr>
            <a:t>Moderate</a:t>
          </a:r>
          <a:endParaRPr lang="en-PH" sz="1800" kern="1200" dirty="0">
            <a:solidFill>
              <a:schemeClr val="tx1">
                <a:lumMod val="75000"/>
                <a:lumOff val="25000"/>
              </a:schemeClr>
            </a:solidFill>
          </a:endParaRPr>
        </a:p>
      </dsp:txBody>
      <dsp:txXfrm>
        <a:off x="64290" y="1245190"/>
        <a:ext cx="1306159" cy="1049400"/>
      </dsp:txXfrm>
    </dsp:sp>
    <dsp:sp modelId="{47D4B302-BAEA-4CE4-B464-26A4EAE02FCE}">
      <dsp:nvSpPr>
        <dsp:cNvPr id="0" name=""/>
        <dsp:cNvSpPr/>
      </dsp:nvSpPr>
      <dsp:spPr>
        <a:xfrm>
          <a:off x="1370450" y="1245190"/>
          <a:ext cx="320524" cy="10494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6E20AC-77AD-4AD3-A531-7E9E7CF12220}">
      <dsp:nvSpPr>
        <dsp:cNvPr id="0" name=""/>
        <dsp:cNvSpPr/>
      </dsp:nvSpPr>
      <dsp:spPr>
        <a:xfrm>
          <a:off x="1895662" y="1245190"/>
          <a:ext cx="8274403" cy="10494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PH" sz="1800" kern="1200"/>
            <a:t>Impairments cause a notable amount of discomfort. There are also significant changes in physical, social or occupational function.</a:t>
          </a:r>
        </a:p>
        <a:p>
          <a:pPr marL="171450" lvl="1" indent="-171450" algn="l" defTabSz="800100">
            <a:lnSpc>
              <a:spcPct val="90000"/>
            </a:lnSpc>
            <a:spcBef>
              <a:spcPct val="0"/>
            </a:spcBef>
            <a:spcAft>
              <a:spcPct val="15000"/>
            </a:spcAft>
            <a:buChar char="•"/>
          </a:pPr>
          <a:r>
            <a:rPr lang="en-PH" sz="1800" kern="1200"/>
            <a:t>People under this level need help in doing basic tasks and activities.</a:t>
          </a:r>
        </a:p>
      </dsp:txBody>
      <dsp:txXfrm>
        <a:off x="1895662" y="1245190"/>
        <a:ext cx="8274403" cy="10494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26AB6-E9B9-48B6-962D-620F047D9B9B}">
      <dsp:nvSpPr>
        <dsp:cNvPr id="0" name=""/>
        <dsp:cNvSpPr/>
      </dsp:nvSpPr>
      <dsp:spPr>
        <a:xfrm>
          <a:off x="66565" y="58144"/>
          <a:ext cx="1352377"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AU" sz="1800" kern="1200" dirty="0">
              <a:solidFill>
                <a:schemeClr val="tx1">
                  <a:lumMod val="75000"/>
                  <a:lumOff val="25000"/>
                </a:schemeClr>
              </a:solidFill>
            </a:rPr>
            <a:t>Severe</a:t>
          </a:r>
          <a:endParaRPr lang="en-PH" sz="1800" kern="1200" dirty="0">
            <a:solidFill>
              <a:schemeClr val="tx1">
                <a:lumMod val="75000"/>
                <a:lumOff val="25000"/>
              </a:schemeClr>
            </a:solidFill>
          </a:endParaRPr>
        </a:p>
      </dsp:txBody>
      <dsp:txXfrm>
        <a:off x="66565" y="58144"/>
        <a:ext cx="1352377" cy="1287000"/>
      </dsp:txXfrm>
    </dsp:sp>
    <dsp:sp modelId="{5D5A21CD-479C-4016-A1EC-FC77FC95710B}">
      <dsp:nvSpPr>
        <dsp:cNvPr id="0" name=""/>
        <dsp:cNvSpPr/>
      </dsp:nvSpPr>
      <dsp:spPr>
        <a:xfrm>
          <a:off x="1418943" y="58144"/>
          <a:ext cx="331866"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68EFA-B942-4E74-9D59-E2BA3BED1C0B}">
      <dsp:nvSpPr>
        <dsp:cNvPr id="0" name=""/>
        <dsp:cNvSpPr/>
      </dsp:nvSpPr>
      <dsp:spPr>
        <a:xfrm>
          <a:off x="1962739" y="58144"/>
          <a:ext cx="8567189" cy="1287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PH" sz="1800" kern="1200"/>
            <a:t>Impairments cause an extreme amount of discomfort. There are also serious changes in physical, social or occupational function.</a:t>
          </a:r>
        </a:p>
        <a:p>
          <a:pPr marL="171450" lvl="1" indent="-171450" algn="l" defTabSz="800100">
            <a:lnSpc>
              <a:spcPct val="90000"/>
            </a:lnSpc>
            <a:spcBef>
              <a:spcPct val="0"/>
            </a:spcBef>
            <a:spcAft>
              <a:spcPct val="15000"/>
            </a:spcAft>
            <a:buChar char="•"/>
          </a:pPr>
          <a:r>
            <a:rPr lang="en-PH" sz="1800" kern="1200"/>
            <a:t>People under this level often cannot complete tasks without help.</a:t>
          </a:r>
        </a:p>
      </dsp:txBody>
      <dsp:txXfrm>
        <a:off x="1962739" y="58144"/>
        <a:ext cx="8567189" cy="128700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18/12/2023</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3.png"/></Relationships>
</file>

<file path=ppt/slides/_rels/slide1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8.svg"/></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7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33.sv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png"/></Relationships>
</file>

<file path=ppt/slides/_rels/slide9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cstate="hqprint">
              <a:extLst>
                <a:ext uri="{28A0092B-C50C-407E-A947-70E740481C1C}">
                  <a14:useLocalDpi xmlns:a14="http://schemas.microsoft.com/office/drawing/2010/main" val="0"/>
                </a:ext>
              </a:extLst>
            </a:blip>
            <a:srcRect/>
            <a:stretch>
              <a:fillRect t="-35" b="-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lvl="0">
              <a:defRPr/>
            </a:pPr>
            <a:r>
              <a:rPr lang="en-US" sz="3600" b="1" dirty="0">
                <a:solidFill>
                  <a:srgbClr val="FFC63A"/>
                </a:solidFill>
                <a:latin typeface="Bauhaus Md BT"/>
              </a:rPr>
              <a:t>CHCDIS012</a:t>
            </a:r>
            <a:endParaRPr kumimoji="0" lang="en-AU" sz="3600" b="1" i="0" u="none" strike="noStrike" kern="1200" cap="none" spc="0" normalizeH="0" baseline="0" noProof="0" dirty="0">
              <a:ln>
                <a:noFill/>
              </a:ln>
              <a:solidFill>
                <a:srgbClr val="FFC63A"/>
              </a:solidFill>
              <a:effectLst/>
              <a:uLnTx/>
              <a:uFillTx/>
              <a:latin typeface="Bauhaus Md BT"/>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1384995"/>
          </a:xfrm>
          <a:prstGeom prst="rect">
            <a:avLst/>
          </a:prstGeom>
          <a:noFill/>
        </p:spPr>
        <p:txBody>
          <a:bodyPr wrap="square" rtlCol="0">
            <a:spAutoFit/>
          </a:bodyPr>
          <a:lstStyle/>
          <a:p>
            <a:pPr lvl="0">
              <a:defRPr/>
            </a:pPr>
            <a:r>
              <a:rPr lang="en-US" sz="2800" b="1" dirty="0">
                <a:solidFill>
                  <a:prstClr val="white"/>
                </a:solidFill>
                <a:latin typeface="Calibri" panose="020F0502020204030204" pitchFamily="34" charset="0"/>
                <a:cs typeface="Calibri" panose="020F0502020204030204" pitchFamily="34" charset="0"/>
              </a:rPr>
              <a:t>Support community participation and social inclusion (Release 1)</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3AA75CC-3678-45D9-97B7-8CA990B4D1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Inclusion means everyone can take part in society regardless of their race, sex, religion or 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Inclusion happens when everyone has equal access to the resources they need to live a full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Inclusion for persons with disability means that they can still work, study or do activities equally with persons without disability .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Proper accommodation and support can make this possible.</a:t>
            </a:r>
          </a:p>
        </p:txBody>
      </p:sp>
      <p:pic>
        <p:nvPicPr>
          <p:cNvPr id="5" name="Picture 4">
            <a:extLst>
              <a:ext uri="{FF2B5EF4-FFF2-40B4-BE49-F238E27FC236}">
                <a16:creationId xmlns:a16="http://schemas.microsoft.com/office/drawing/2014/main" id="{BB819868-7A77-4A96-9FD8-AC01641343F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12A2BFF-9798-404B-8594-F3E7FA578E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B2B30E4-A938-4305-BFAA-EB72673FF8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881EACF-4ED3-4B04-BAA2-9F9F449826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6DAC4DF-294C-4A2D-A1C8-1872545405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375216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142555EA-C607-492B-A9B9-D75C181D3543}"/>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Community Participation Networks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Community participation networks refer to networks that allow </a:t>
            </a:r>
            <a:r>
              <a:rPr lang="en-AU" sz="2200" dirty="0">
                <a:solidFill>
                  <a:srgbClr val="404040"/>
                </a:solidFill>
                <a:effectLst/>
                <a:ea typeface="Calibri" panose="020F0502020204030204" pitchFamily="34" charset="0"/>
              </a:rPr>
              <a:t>persons with disability</a:t>
            </a:r>
            <a:r>
              <a:rPr lang="en-US" sz="2200" dirty="0">
                <a:solidFill>
                  <a:schemeClr val="tx1">
                    <a:lumMod val="75000"/>
                    <a:lumOff val="25000"/>
                  </a:schemeClr>
                </a:solidFill>
              </a:rPr>
              <a:t> to connect with others in their community. </a:t>
            </a:r>
          </a:p>
        </p:txBody>
      </p:sp>
      <p:pic>
        <p:nvPicPr>
          <p:cNvPr id="8" name="Picture 7" descr="Businesswoman on wheelchair">
            <a:extLst>
              <a:ext uri="{FF2B5EF4-FFF2-40B4-BE49-F238E27FC236}">
                <a16:creationId xmlns:a16="http://schemas.microsoft.com/office/drawing/2014/main" id="{0234CED9-8020-4649-B659-D8C4FEFA55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54" t="2400" b="6830"/>
          <a:stretch/>
        </p:blipFill>
        <p:spPr bwMode="auto">
          <a:xfrm>
            <a:off x="6172202" y="1944687"/>
            <a:ext cx="4897700" cy="3472328"/>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CC6DBD48-4084-4A90-8ACB-183EBAD476F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C84B787B-1205-44C8-A686-58EF043E1F5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D40B2B85-C26B-46E3-873C-14AA2A830C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3" name="Picture 12">
            <a:extLst>
              <a:ext uri="{FF2B5EF4-FFF2-40B4-BE49-F238E27FC236}">
                <a16:creationId xmlns:a16="http://schemas.microsoft.com/office/drawing/2014/main" id="{AF9C039D-D15B-4A79-BEB0-1CFA1417B8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4" name="Oval 13">
            <a:extLst>
              <a:ext uri="{FF2B5EF4-FFF2-40B4-BE49-F238E27FC236}">
                <a16:creationId xmlns:a16="http://schemas.microsoft.com/office/drawing/2014/main" id="{AC7C53E4-CEF7-4345-8623-F00BBA6894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C8E6A00-F09E-40B1-A6F5-275E8E711F0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31878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 Networks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It refers to opportunities for </a:t>
            </a:r>
            <a:r>
              <a:rPr lang="en-AU" sz="2200" dirty="0">
                <a:solidFill>
                  <a:srgbClr val="404040"/>
                </a:solidFill>
                <a:effectLst/>
                <a:ea typeface="Calibri" panose="020F0502020204030204" pitchFamily="34" charset="0"/>
              </a:rPr>
              <a:t>persons with disability</a:t>
            </a:r>
            <a:r>
              <a:rPr lang="en-US" sz="2200" dirty="0">
                <a:solidFill>
                  <a:schemeClr val="tx1">
                    <a:lumMod val="75000"/>
                    <a:lumOff val="25000"/>
                  </a:schemeClr>
                </a:solidFill>
              </a:rPr>
              <a:t> to connect with other people in their community based on common interests.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Work Networks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It refers to opportunities for </a:t>
            </a:r>
            <a:r>
              <a:rPr lang="en-AU" sz="2200" dirty="0">
                <a:solidFill>
                  <a:srgbClr val="404040"/>
                </a:solidFill>
                <a:effectLst/>
                <a:ea typeface="Calibri" panose="020F0502020204030204" pitchFamily="34" charset="0"/>
              </a:rPr>
              <a:t>persons with disability</a:t>
            </a:r>
            <a:r>
              <a:rPr lang="en-US" sz="2200" dirty="0">
                <a:solidFill>
                  <a:schemeClr val="tx1">
                    <a:lumMod val="75000"/>
                    <a:lumOff val="25000"/>
                  </a:schemeClr>
                </a:solidFill>
              </a:rPr>
              <a:t> to participate in work by connecting with employers and other workers. </a:t>
            </a:r>
          </a:p>
        </p:txBody>
      </p:sp>
      <p:sp>
        <p:nvSpPr>
          <p:cNvPr id="7" name="Rectangle 6">
            <a:extLst>
              <a:ext uri="{FF2B5EF4-FFF2-40B4-BE49-F238E27FC236}">
                <a16:creationId xmlns:a16="http://schemas.microsoft.com/office/drawing/2014/main" id="{D51CF55A-4AEC-4966-8EE7-16D672B5BAE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9010ED58-FBD6-483D-8A5F-0424AE8C6E1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BE3EA2A-8B7C-47EC-A70A-0C34A436B9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8C1733C-9B92-42D0-B340-6C8AE01C36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D217422-0077-4544-87C8-DA49C4A524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65143A-72B1-4DC0-A423-4F16FF614A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340409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fontScale="90000"/>
          </a:bodyPr>
          <a:lstStyle/>
          <a:p>
            <a:r>
              <a:rPr lang="en-US" b="1">
                <a:solidFill>
                  <a:srgbClr val="FF595E"/>
                </a:solidFill>
                <a:latin typeface="+mn-lt"/>
              </a:rPr>
              <a:t>1.3.2 Community Information About Sporting, Cultural, and Specific-Interest Groups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is to give your clients information that is relevant to their interests.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interests may fall into the following groups:</a:t>
            </a:r>
          </a:p>
        </p:txBody>
      </p:sp>
      <p:graphicFrame>
        <p:nvGraphicFramePr>
          <p:cNvPr id="6" name="Diagram 5">
            <a:extLst>
              <a:ext uri="{FF2B5EF4-FFF2-40B4-BE49-F238E27FC236}">
                <a16:creationId xmlns:a16="http://schemas.microsoft.com/office/drawing/2014/main" id="{A58C8482-7B78-4F82-8E5D-8BAFB08B5747}"/>
              </a:ext>
            </a:extLst>
          </p:cNvPr>
          <p:cNvGraphicFramePr/>
          <p:nvPr>
            <p:extLst>
              <p:ext uri="{D42A27DB-BD31-4B8C-83A1-F6EECF244321}">
                <p14:modId xmlns:p14="http://schemas.microsoft.com/office/powerpoint/2010/main" val="2320580579"/>
              </p:ext>
            </p:extLst>
          </p:nvPr>
        </p:nvGraphicFramePr>
        <p:xfrm>
          <a:off x="929640" y="2946401"/>
          <a:ext cx="9801860" cy="318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2BFEBA34-C353-4ADC-8DA5-4B56CB9EEA7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9044F67D-AA77-4663-953C-349ADB60666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2CB0820-7DEB-4008-B89C-424DA3C0C6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7AEB309-FEF2-4AC8-ACA9-2B1A12BF3A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F80482D-B626-4EDA-9AD8-A9F4AACC48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66A957E-0255-4395-B618-3E03E1F7789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52452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clients should know about the local agencies and services available to them and how to access these.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Access to these agencies and services allows them to gather community information on the activities that cater to their interests,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Benefits of the activity the client wants to try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Options for where they can do the activity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Important details about the activity providers, such as costs and facilities</a:t>
            </a:r>
          </a:p>
        </p:txBody>
      </p:sp>
      <p:sp>
        <p:nvSpPr>
          <p:cNvPr id="7" name="Rectangle 6">
            <a:extLst>
              <a:ext uri="{FF2B5EF4-FFF2-40B4-BE49-F238E27FC236}">
                <a16:creationId xmlns:a16="http://schemas.microsoft.com/office/drawing/2014/main" id="{1C31AEC5-7110-40BF-9734-013DCA2AEA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DF358E22-29B7-433F-8D2F-95AAC972FBC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A15D696-CC5E-42C7-AB14-AC036CA2E8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12BBE12-FFD5-469C-9CD7-4ABAE56C3D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F128563-FF06-4D65-8DB4-E252921C0F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24D961-78AF-4842-B122-0E2978FDE8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32828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also part of your job to ensure that your clients get the resources they need to participate in interest-based activities.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Resources to participate in the different interest groups include the following:</a:t>
            </a:r>
          </a:p>
        </p:txBody>
      </p:sp>
      <p:graphicFrame>
        <p:nvGraphicFramePr>
          <p:cNvPr id="7" name="Diagram 6">
            <a:extLst>
              <a:ext uri="{FF2B5EF4-FFF2-40B4-BE49-F238E27FC236}">
                <a16:creationId xmlns:a16="http://schemas.microsoft.com/office/drawing/2014/main" id="{97B2A6B0-D1DD-4186-B27C-9009CB0691CA}"/>
              </a:ext>
            </a:extLst>
          </p:cNvPr>
          <p:cNvGraphicFramePr/>
          <p:nvPr>
            <p:extLst>
              <p:ext uri="{D42A27DB-BD31-4B8C-83A1-F6EECF244321}">
                <p14:modId xmlns:p14="http://schemas.microsoft.com/office/powerpoint/2010/main" val="2646406497"/>
              </p:ext>
            </p:extLst>
          </p:nvPr>
        </p:nvGraphicFramePr>
        <p:xfrm>
          <a:off x="942340" y="3187700"/>
          <a:ext cx="9725660" cy="238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178FDAFA-7C40-4E29-8896-18608369331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0DFE7250-F3D9-4667-8240-61735CE18C1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5A8D7C9-28E7-4770-84C3-56A9B353A3D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289AE96-4EE1-411C-A70B-150ECFD061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02E1C098-9D54-4280-A2B6-B7B736D51D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26CDC11-AB1E-4F06-BF2E-ED1993FB9AC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20995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Autofit/>
          </a:bodyPr>
          <a:lstStyle/>
          <a:p>
            <a:r>
              <a:rPr lang="en-US" sz="3600" b="1" dirty="0">
                <a:solidFill>
                  <a:srgbClr val="FF595E"/>
                </a:solidFill>
                <a:latin typeface="+mn-lt"/>
              </a:rPr>
              <a:t>1.3.3 Strategies for Strengthening Options, Networks and Services for Persons With Disability</a:t>
            </a:r>
            <a:endParaRPr lang="en-AU" sz="3600" b="1" dirty="0">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B1E4A1B0-5664-4CE2-B0AF-A72B68FAE28E}"/>
              </a:ext>
            </a:extLst>
          </p:cNvPr>
          <p:cNvSpPr>
            <a:spLocks noGrp="1"/>
          </p:cNvSpPr>
          <p:nvPr>
            <p:ph sz="half" idx="1"/>
          </p:nvPr>
        </p:nvSpPr>
        <p:spPr>
          <a:xfrm>
            <a:off x="838200" y="1943642"/>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it is your responsibility to strengthen options, networks and services for your clients. </a:t>
            </a:r>
          </a:p>
        </p:txBody>
      </p:sp>
      <p:pic>
        <p:nvPicPr>
          <p:cNvPr id="8" name="Picture 7" descr="A group of women sitting on a couch&#10;&#10;Description automatically generated with low confidence">
            <a:extLst>
              <a:ext uri="{FF2B5EF4-FFF2-40B4-BE49-F238E27FC236}">
                <a16:creationId xmlns:a16="http://schemas.microsoft.com/office/drawing/2014/main" id="{0DAC7015-9955-443B-9400-2FFBB860B4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 t="-546" r="2" b="1361"/>
          <a:stretch/>
        </p:blipFill>
        <p:spPr bwMode="auto">
          <a:xfrm>
            <a:off x="6130583" y="1973089"/>
            <a:ext cx="5164085" cy="3409769"/>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A2DFAEB7-D546-4899-AF21-72410AC1C2C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85609AE6-2751-4005-A69A-49D0F9EF01C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78145D7-8E34-46A9-9D90-0966FBA526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ECDE2406-B845-4E70-B500-E4A8286D7F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DFFA94A7-0655-449A-B08A-FFF90E99C3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E28FB0-1915-48A7-A5BC-10D9D35965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49395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strategies that you may use as you support your clients regarding the community participation options, networks or services: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regular consultations with the client regarding the options, networks and services.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track of options, networks and services being provided to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Continuously look for options, networks and services the client may find useful in the future.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 with your colleagues or supervisor.</a:t>
            </a:r>
          </a:p>
        </p:txBody>
      </p:sp>
      <p:sp>
        <p:nvSpPr>
          <p:cNvPr id="6" name="Rectangle 5">
            <a:extLst>
              <a:ext uri="{FF2B5EF4-FFF2-40B4-BE49-F238E27FC236}">
                <a16:creationId xmlns:a16="http://schemas.microsoft.com/office/drawing/2014/main" id="{0FC9799D-5A73-4CA9-992C-E60E534FDF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B58C5714-5711-47C9-B58E-4B35123E646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076B2EF-7474-45F7-97DB-EDBA4B189A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7D95265-8398-4C98-BB84-A3990AA250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ADC6843-041E-4130-8DE7-FF69566797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3B81A9-0614-4004-B366-0BE9DB2371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256513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 these strategies, you can continuously provide your clients with options, networks and services that fit their needs and interests.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can ensure that your clients will be happy with the support provided to them for their community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More importantly, strengthening these options can encourage their sense of belongingness.</a:t>
            </a:r>
          </a:p>
        </p:txBody>
      </p:sp>
      <p:sp>
        <p:nvSpPr>
          <p:cNvPr id="6" name="Rectangle 5">
            <a:extLst>
              <a:ext uri="{FF2B5EF4-FFF2-40B4-BE49-F238E27FC236}">
                <a16:creationId xmlns:a16="http://schemas.microsoft.com/office/drawing/2014/main" id="{8C6057B6-9694-4386-9FFB-C14A7504514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7FB11DB7-446B-4C2C-A5B8-C7780372672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9C357C1-CDF4-4B50-9D3E-2CAA11C435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E70CE85-18C3-43FF-A880-5ABDD51856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8417752-8E99-4C66-82C6-54EC96B020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5E66B5-D90B-4B8B-9B3A-E67D883D8B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598866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989604" y="0"/>
            <a:ext cx="5655600"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1.4  </a:t>
            </a:r>
          </a:p>
          <a:p>
            <a:r>
              <a:rPr lang="en-US" sz="5400" b="1" dirty="0">
                <a:solidFill>
                  <a:schemeClr val="tx1">
                    <a:lumMod val="50000"/>
                    <a:lumOff val="50000"/>
                  </a:schemeClr>
                </a:solidFill>
                <a:latin typeface="Arial" panose="020B0604020202020204" pitchFamily="34" charset="0"/>
                <a:cs typeface="Arial" panose="020B0604020202020204" pitchFamily="34" charset="0"/>
              </a:rPr>
              <a:t>Recognise and Accommodate the Cultural and Religious Needs of the Person With Disability</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4" name="Picture 3" descr="A group of people in clothing&#10;&#10;Description automatically generated with medium confidence">
            <a:extLst>
              <a:ext uri="{FF2B5EF4-FFF2-40B4-BE49-F238E27FC236}">
                <a16:creationId xmlns:a16="http://schemas.microsoft.com/office/drawing/2014/main" id="{3CF7B508-AC09-8C72-B9A2-2E4295B6D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204" y="2045337"/>
            <a:ext cx="5546796" cy="2980710"/>
          </a:xfrm>
          <a:prstGeom prst="rect">
            <a:avLst/>
          </a:prstGeom>
        </p:spPr>
      </p:pic>
    </p:spTree>
    <p:extLst>
      <p:ext uri="{BB962C8B-B14F-4D97-AF65-F5344CB8AC3E}">
        <p14:creationId xmlns:p14="http://schemas.microsoft.com/office/powerpoint/2010/main" val="9339106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refer to a wide variety of needs based on a person's social and ethnic identities.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Culture, in this context, can refer to how a person identifies themself and their group.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cultural needs can be based on ethnic background combined with: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Sexual orientation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Spoken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forms of group identification</a:t>
            </a:r>
          </a:p>
        </p:txBody>
      </p:sp>
      <p:sp>
        <p:nvSpPr>
          <p:cNvPr id="6" name="Rectangle 5">
            <a:extLst>
              <a:ext uri="{FF2B5EF4-FFF2-40B4-BE49-F238E27FC236}">
                <a16:creationId xmlns:a16="http://schemas.microsoft.com/office/drawing/2014/main" id="{FF1DA2A8-5BEF-4DFB-80B9-C2E4A7F3E9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a:extLst>
              <a:ext uri="{FF2B5EF4-FFF2-40B4-BE49-F238E27FC236}">
                <a16:creationId xmlns:a16="http://schemas.microsoft.com/office/drawing/2014/main" id="{E84AE81B-CCD6-4090-A6E5-F022C543E84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A4A2D92-D1DB-46A7-96E1-BAF1C12088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29725DA-C743-420A-B06A-633F837746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B25FE16-942D-445B-B47D-51ABEE8198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EE261BD-E08E-419D-A1BC-A7EFB26C86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0475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inclusion is inclusion within the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inclusive society welcomes and respects people of all 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society allows all people to participate in their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social inclusion when facilities, activities and attitudes allow everyone to participate in their community. </a:t>
            </a:r>
          </a:p>
        </p:txBody>
      </p:sp>
      <p:pic>
        <p:nvPicPr>
          <p:cNvPr id="5" name="Picture 4">
            <a:extLst>
              <a:ext uri="{FF2B5EF4-FFF2-40B4-BE49-F238E27FC236}">
                <a16:creationId xmlns:a16="http://schemas.microsoft.com/office/drawing/2014/main" id="{9502F6BD-1A6A-444F-8CDD-3A6DA4F2A0A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192B1A4-1721-4C6F-95B0-329D59ECC3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AC2142B-BA04-4995-912B-F9DCA1300F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24DD1C1-B3F8-49C5-ADE0-26859343DA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96D0EA-2967-40EA-875E-46F573F30B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394923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84427ED4-EEAC-4A16-8B53-39B23791301D}"/>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Religious needs, on the other hand, refer to a variety of needs based on a person’s spiritual beliefs or faith.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Religion refers to how a person observes a particular faith or religion. </a:t>
            </a:r>
          </a:p>
        </p:txBody>
      </p:sp>
      <p:pic>
        <p:nvPicPr>
          <p:cNvPr id="3" name="Picture 2">
            <a:extLst>
              <a:ext uri="{FF2B5EF4-FFF2-40B4-BE49-F238E27FC236}">
                <a16:creationId xmlns:a16="http://schemas.microsoft.com/office/drawing/2014/main" id="{695B22DE-B70B-446E-B928-ABD10A318454}"/>
              </a:ext>
            </a:extLst>
          </p:cNvPr>
          <p:cNvPicPr>
            <a:picLocks noChangeAspect="1"/>
          </p:cNvPicPr>
          <p:nvPr/>
        </p:nvPicPr>
        <p:blipFill>
          <a:blip r:embed="rId3"/>
          <a:stretch>
            <a:fillRect/>
          </a:stretch>
        </p:blipFill>
        <p:spPr>
          <a:xfrm>
            <a:off x="6503649" y="1935412"/>
            <a:ext cx="4566253" cy="2987175"/>
          </a:xfrm>
          <a:prstGeom prst="rect">
            <a:avLst/>
          </a:prstGeom>
        </p:spPr>
      </p:pic>
      <p:sp>
        <p:nvSpPr>
          <p:cNvPr id="8" name="Rectangle 7">
            <a:extLst>
              <a:ext uri="{FF2B5EF4-FFF2-40B4-BE49-F238E27FC236}">
                <a16:creationId xmlns:a16="http://schemas.microsoft.com/office/drawing/2014/main" id="{F250B348-20C3-4AFD-B7FB-9BB4CCF95BC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D87B6A64-D66D-427B-9796-FC5A23F0A07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017CE25-1590-4982-8675-74A49D22CA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672B828-729B-4EEE-9D18-23AD76133F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3DB5197-9E89-4177-A6F9-29C0CA9A5B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EFC587A-82FE-46AF-918C-1072A4222ED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5286013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religious needs can be based on the person’s religion and the particular strand they are a part of, such as the following:</a:t>
            </a:r>
          </a:p>
        </p:txBody>
      </p:sp>
      <p:graphicFrame>
        <p:nvGraphicFramePr>
          <p:cNvPr id="6" name="Diagram 5">
            <a:extLst>
              <a:ext uri="{FF2B5EF4-FFF2-40B4-BE49-F238E27FC236}">
                <a16:creationId xmlns:a16="http://schemas.microsoft.com/office/drawing/2014/main" id="{8F7AE2D7-332F-4209-858B-470AD96F7402}"/>
              </a:ext>
            </a:extLst>
          </p:cNvPr>
          <p:cNvGraphicFramePr/>
          <p:nvPr>
            <p:extLst>
              <p:ext uri="{D42A27DB-BD31-4B8C-83A1-F6EECF244321}">
                <p14:modId xmlns:p14="http://schemas.microsoft.com/office/powerpoint/2010/main" val="3008748377"/>
              </p:ext>
            </p:extLst>
          </p:nvPr>
        </p:nvGraphicFramePr>
        <p:xfrm>
          <a:off x="955040" y="2836704"/>
          <a:ext cx="9839960" cy="3195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B5A8C0A-7EFB-4925-BCB2-49FA6DB79A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5F4C76B1-8EC9-4459-BD02-C31695683A1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07DD5B4-BCEE-4A90-9C9E-A9BD6C3F286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78E004B-5210-47BB-A4AD-8A260071CC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DD31145-0FA4-41C7-A561-F0A1A8976A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A08FCAD-85EB-460A-90FE-E7A2B0DB8B4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209202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religious needs can be based on the person’s religion and the particular strand they are a part of, such as the following:</a:t>
            </a:r>
          </a:p>
        </p:txBody>
      </p:sp>
      <p:graphicFrame>
        <p:nvGraphicFramePr>
          <p:cNvPr id="6" name="Diagram 5">
            <a:extLst>
              <a:ext uri="{FF2B5EF4-FFF2-40B4-BE49-F238E27FC236}">
                <a16:creationId xmlns:a16="http://schemas.microsoft.com/office/drawing/2014/main" id="{8F7AE2D7-332F-4209-858B-470AD96F7402}"/>
              </a:ext>
            </a:extLst>
          </p:cNvPr>
          <p:cNvGraphicFramePr/>
          <p:nvPr>
            <p:extLst>
              <p:ext uri="{D42A27DB-BD31-4B8C-83A1-F6EECF244321}">
                <p14:modId xmlns:p14="http://schemas.microsoft.com/office/powerpoint/2010/main" val="3408930227"/>
              </p:ext>
            </p:extLst>
          </p:nvPr>
        </p:nvGraphicFramePr>
        <p:xfrm>
          <a:off x="955040" y="2836704"/>
          <a:ext cx="9839960" cy="3195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B5A8C0A-7EFB-4925-BCB2-49FA6DB79A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EAD3F037-E427-4468-8491-568FF43D13C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E85B1D1-490F-4A61-B2CE-7C6DEFD0C7E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B5D6991-628A-426C-914B-00206AF56F0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CE5B807-EDF5-44D2-A4D3-F0BA61D385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3F3727-3484-431B-B1E1-39BCA768EEA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65548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and religious needs are as follows: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Food and eating schedule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clothing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Communication style, language, and choice of words based on cultural background</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visitors and times of visit</a:t>
            </a:r>
          </a:p>
        </p:txBody>
      </p:sp>
      <p:sp>
        <p:nvSpPr>
          <p:cNvPr id="6" name="Rectangle 5">
            <a:extLst>
              <a:ext uri="{FF2B5EF4-FFF2-40B4-BE49-F238E27FC236}">
                <a16:creationId xmlns:a16="http://schemas.microsoft.com/office/drawing/2014/main" id="{3D4ED56B-028B-422D-A5C7-9FCDA73284E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2A26852B-1D3D-4C6C-83E3-A5B5ADB3F35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8C52F98-EC39-4A4E-9557-E150CA790A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54FC63A-9ADB-4C8E-A5B5-FAFFE62787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4FA7B2F-2497-4BBE-B964-E58F5116F1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723287-FAFC-4E5D-A3B1-2636315DBB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611187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and religious needs are as follows: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Spiritual</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Religious symbols and items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Prayers and other religious traditions</a:t>
            </a:r>
          </a:p>
        </p:txBody>
      </p:sp>
      <p:sp>
        <p:nvSpPr>
          <p:cNvPr id="6" name="Rectangle 5">
            <a:extLst>
              <a:ext uri="{FF2B5EF4-FFF2-40B4-BE49-F238E27FC236}">
                <a16:creationId xmlns:a16="http://schemas.microsoft.com/office/drawing/2014/main" id="{ECF3F3F5-03FE-4BAB-9366-4CAA383EFB9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6164D42B-EA9F-409B-AB1C-B95B8176FD7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605B13F-66AB-4C80-B5FA-6850DB5A06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47EB23D-2578-4532-942C-B2A8037870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00196FC-C530-4549-B8E0-6AE88ACA72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F3D37C-0B39-4BE8-A05F-7537288AD8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767526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your clients’ cultural and religious needs is a requirement for providing support.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Also, your clients have the right to require service that does not discriminate based on their cultural and religious backgrounds.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a:t>
            </a:r>
            <a:r>
              <a:rPr lang="en-US" sz="2200" dirty="0" err="1">
                <a:solidFill>
                  <a:schemeClr val="tx1">
                    <a:lumMod val="75000"/>
                    <a:lumOff val="25000"/>
                  </a:schemeClr>
                </a:solidFill>
              </a:rPr>
              <a:t>recognise</a:t>
            </a:r>
            <a:r>
              <a:rPr lang="en-US" sz="2200" dirty="0">
                <a:solidFill>
                  <a:schemeClr val="tx1">
                    <a:lumMod val="75000"/>
                    <a:lumOff val="25000"/>
                  </a:schemeClr>
                </a:solidFill>
              </a:rPr>
              <a:t> and accommodate these needs as you support your clients.</a:t>
            </a:r>
          </a:p>
        </p:txBody>
      </p:sp>
      <p:sp>
        <p:nvSpPr>
          <p:cNvPr id="6" name="Rectangle 5">
            <a:extLst>
              <a:ext uri="{FF2B5EF4-FFF2-40B4-BE49-F238E27FC236}">
                <a16:creationId xmlns:a16="http://schemas.microsoft.com/office/drawing/2014/main" id="{3FBB566C-031A-4749-8798-7733DBDD5F8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46A757C5-5FF7-425E-9A8D-DDD1F302660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7F792BF-69A0-4E46-8B1F-D5EDF0136C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8221146-29F0-40E8-B826-821233311A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830AC70-F7EE-44BE-9A76-2A2EB38BA2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804245-C40F-4FD7-A94E-43DEE8365A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018756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and Accommodating the Cultural Needs of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steps show how a support worker can </a:t>
            </a:r>
            <a:r>
              <a:rPr lang="en-US" sz="2200" dirty="0" err="1">
                <a:solidFill>
                  <a:schemeClr val="tx1">
                    <a:lumMod val="75000"/>
                    <a:lumOff val="25000"/>
                  </a:schemeClr>
                </a:solidFill>
              </a:rPr>
              <a:t>recognise</a:t>
            </a:r>
            <a:r>
              <a:rPr lang="en-US" sz="2200" dirty="0">
                <a:solidFill>
                  <a:schemeClr val="tx1">
                    <a:lumMod val="75000"/>
                    <a:lumOff val="25000"/>
                  </a:schemeClr>
                </a:solidFill>
              </a:rPr>
              <a:t> and accommodate the cultural and religious needs of their client:</a:t>
            </a:r>
          </a:p>
        </p:txBody>
      </p:sp>
      <p:sp>
        <p:nvSpPr>
          <p:cNvPr id="6" name="Rectangle 5">
            <a:extLst>
              <a:ext uri="{FF2B5EF4-FFF2-40B4-BE49-F238E27FC236}">
                <a16:creationId xmlns:a16="http://schemas.microsoft.com/office/drawing/2014/main" id="{F1FB7810-722D-4699-BE43-B029C91BA2F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graphicFrame>
        <p:nvGraphicFramePr>
          <p:cNvPr id="5" name="Diagram 4">
            <a:extLst>
              <a:ext uri="{FF2B5EF4-FFF2-40B4-BE49-F238E27FC236}">
                <a16:creationId xmlns:a16="http://schemas.microsoft.com/office/drawing/2014/main" id="{F1A428C1-7589-2E6B-143F-120BC8FB370C}"/>
              </a:ext>
            </a:extLst>
          </p:cNvPr>
          <p:cNvGraphicFramePr/>
          <p:nvPr>
            <p:extLst>
              <p:ext uri="{D42A27DB-BD31-4B8C-83A1-F6EECF244321}">
                <p14:modId xmlns:p14="http://schemas.microsoft.com/office/powerpoint/2010/main" val="2460082959"/>
              </p:ext>
            </p:extLst>
          </p:nvPr>
        </p:nvGraphicFramePr>
        <p:xfrm>
          <a:off x="958559" y="3349781"/>
          <a:ext cx="9964187" cy="2173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E0161BA-92F2-4860-A2DA-EDED6DD1269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BB242EB-1698-45CB-814D-499361FA622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AB45D69-8625-4212-91CB-B1500CB84EA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CBC9BDF-DCE1-4A2B-A323-17CDA7151F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4E7D245-EF9F-4AD0-AE10-26433C9EF63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11096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778752"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opportunities for community participation and social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strategies for community participation and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address and monitor barriers to community participation and social inclusion</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1</a:t>
            </a:r>
            <a:endParaRPr lang="en-US" sz="2000" b="1">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2D6EBC8B-470E-4CB8-8A5B-690A1CA2A3F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CFF4811-31BB-4189-8C81-03467C11B5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B97EBD8-3FEB-4D2A-AE81-96DAA76C8A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B4D2036-50B0-4E65-9317-E01766775D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9DE88F2-A454-4824-98D0-691CFE6778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inclusion includes the following:</a:t>
            </a:r>
          </a:p>
        </p:txBody>
      </p:sp>
      <p:graphicFrame>
        <p:nvGraphicFramePr>
          <p:cNvPr id="5" name="Diagram 4">
            <a:extLst>
              <a:ext uri="{FF2B5EF4-FFF2-40B4-BE49-F238E27FC236}">
                <a16:creationId xmlns:a16="http://schemas.microsoft.com/office/drawing/2014/main" id="{9E0A7715-1D34-4C24-8017-BEA501BAA608}"/>
              </a:ext>
            </a:extLst>
          </p:cNvPr>
          <p:cNvGraphicFramePr/>
          <p:nvPr>
            <p:extLst>
              <p:ext uri="{D42A27DB-BD31-4B8C-83A1-F6EECF244321}">
                <p14:modId xmlns:p14="http://schemas.microsoft.com/office/powerpoint/2010/main" val="3042685751"/>
              </p:ext>
            </p:extLst>
          </p:nvPr>
        </p:nvGraphicFramePr>
        <p:xfrm>
          <a:off x="917575" y="2448877"/>
          <a:ext cx="10005172" cy="2923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73007D9-E9AA-42D7-B979-6D626FE646C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73662E8-CEED-4778-A0F1-3CEA64B146A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6C7CE51-0119-4E58-96F2-32C2F891D8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88D799E-B6A4-46D0-AD30-65DCFC4115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25B80BE-CDAA-4C66-A634-29B5D31FCA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496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part of your job is to support the community participation and social inclusion of your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means providing help to make something happen or making something more accessible.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finding ways for your clients to actively participate in their communities regardless of their disability. </a:t>
            </a:r>
          </a:p>
        </p:txBody>
      </p:sp>
      <p:pic>
        <p:nvPicPr>
          <p:cNvPr id="5" name="Picture 4">
            <a:extLst>
              <a:ext uri="{FF2B5EF4-FFF2-40B4-BE49-F238E27FC236}">
                <a16:creationId xmlns:a16="http://schemas.microsoft.com/office/drawing/2014/main" id="{0947F913-107F-4467-9629-484014C3CD3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2D15688A-D7D6-48E9-8C7D-D9198CB614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44BFD35-5F96-40BC-A1B5-0982F99047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4E2D874-8671-4B31-BCAB-D6FE76EF57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F4CA24-6C2F-4FFD-9BB0-68B7FB605D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976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l="516" r="516"/>
          <a:stretch/>
        </p:blipFill>
        <p:spPr>
          <a:xfrm>
            <a:off x="0" y="0"/>
            <a:ext cx="12192000" cy="682487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68046" cy="2387600"/>
          </a:xfrm>
        </p:spPr>
        <p:txBody>
          <a:bodyPr>
            <a:normAutofit/>
          </a:bodyPr>
          <a:lstStyle/>
          <a:p>
            <a:pPr algn="l"/>
            <a:r>
              <a:rPr lang="en-US" sz="5100">
                <a:latin typeface="+mn-lt"/>
              </a:rPr>
              <a:t>Identify Opportunities for Community Participation and Social Inclusion</a:t>
            </a:r>
            <a:endParaRPr lang="en-PH" sz="510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CHCDIS012 - Support community participation and social inclusion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inclusive community allows each member to participate in activities and programs that affect their daily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support your clients' community participation and social inclusion, you need to know what opportunities are available and to talk to them to understand what they enjoy or want to achieve or try.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might also recommend places or activities for them that cannot meet their needs or preferences.</a:t>
            </a:r>
          </a:p>
        </p:txBody>
      </p:sp>
      <p:pic>
        <p:nvPicPr>
          <p:cNvPr id="6" name="Picture 5">
            <a:extLst>
              <a:ext uri="{FF2B5EF4-FFF2-40B4-BE49-F238E27FC236}">
                <a16:creationId xmlns:a16="http://schemas.microsoft.com/office/drawing/2014/main" id="{FFE5CB30-1035-4EDD-8B96-A2AFBE48554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EBC587E-35E2-4B6B-8094-08CEDC5F4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7C92E0A-77D5-4C15-BF86-4D72E5FEF1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73DFDE2-A47B-43EE-95A1-22EC95BDE4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5FB2DC-406E-4AF8-8BB5-0CEC7E563C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presentation, you will learn how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 with the person with disability to determine support requirements for engaging with a social network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access appropriate community participation options that fit the needs and preferences of persons with disability</a:t>
            </a:r>
          </a:p>
        </p:txBody>
      </p:sp>
      <p:sp>
        <p:nvSpPr>
          <p:cNvPr id="7" name="Rectangle 6">
            <a:extLst>
              <a:ext uri="{FF2B5EF4-FFF2-40B4-BE49-F238E27FC236}">
                <a16:creationId xmlns:a16="http://schemas.microsoft.com/office/drawing/2014/main" id="{CF941453-3DD2-463B-B308-20E57044AF1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DCDBAFB8-9566-4DA9-8F30-8D980C60DEF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B3DA0A0-F87B-456C-991E-A274C4B159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1899AA9-2644-48AF-847E-CC2F6E103E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71F657C-6377-4CE3-A063-4786BC17AC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623E521-13A1-482C-9BD5-4B26DA0A9D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691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2F7A963B-C256-4AA0-99F3-BB2C318F20EF}"/>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presentation, you will learn how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persons with disability on community participation options, networks and services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and accommodate the cultural and religious needs of the person with disability .</a:t>
            </a:r>
          </a:p>
        </p:txBody>
      </p:sp>
      <p:pic>
        <p:nvPicPr>
          <p:cNvPr id="10" name="Picture 9">
            <a:extLst>
              <a:ext uri="{FF2B5EF4-FFF2-40B4-BE49-F238E27FC236}">
                <a16:creationId xmlns:a16="http://schemas.microsoft.com/office/drawing/2014/main" id="{0F734E5B-65D2-40C2-A15B-F55D1DBF4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103" y="1155555"/>
            <a:ext cx="4140200" cy="4140200"/>
          </a:xfrm>
          <a:prstGeom prst="rect">
            <a:avLst/>
          </a:prstGeom>
        </p:spPr>
      </p:pic>
      <p:sp>
        <p:nvSpPr>
          <p:cNvPr id="8" name="Rectangle 7">
            <a:extLst>
              <a:ext uri="{FF2B5EF4-FFF2-40B4-BE49-F238E27FC236}">
                <a16:creationId xmlns:a16="http://schemas.microsoft.com/office/drawing/2014/main" id="{E825E904-F08F-41C5-96E2-A5A1FD1192C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128A8535-A312-4C29-9373-AB3FF55626A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A8968DE5-4DC6-411C-928F-59052E8F26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0684CA10-43FC-4476-8F7D-1D3DBC314A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BF871DB6-E464-41B1-BFD5-5CE22C9A50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AC8F284-6405-49F6-8B3A-DE9B84EF35B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90097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91" t="1633" r="6304" b="-1633"/>
          <a:stretch/>
        </p:blipFill>
        <p:spPr>
          <a:xfrm>
            <a:off x="6522433" y="1414204"/>
            <a:ext cx="5262162" cy="3865318"/>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519197"/>
            <a:ext cx="5655600" cy="58196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chemeClr val="tx1">
                    <a:lumMod val="50000"/>
                    <a:lumOff val="50000"/>
                  </a:schemeClr>
                </a:solidFill>
                <a:latin typeface="Arial" panose="020B0604020202020204" pitchFamily="34" charset="0"/>
                <a:cs typeface="Arial" panose="020B0604020202020204" pitchFamily="34" charset="0"/>
              </a:rPr>
              <a:t>1.1   </a:t>
            </a:r>
          </a:p>
          <a:p>
            <a:r>
              <a:rPr lang="en-US" sz="4400" b="1" dirty="0">
                <a:solidFill>
                  <a:schemeClr val="tx1">
                    <a:lumMod val="50000"/>
                    <a:lumOff val="50000"/>
                  </a:schemeClr>
                </a:solidFill>
                <a:latin typeface="Arial" panose="020B0604020202020204" pitchFamily="34" charset="0"/>
                <a:cs typeface="Arial" panose="020B0604020202020204" pitchFamily="34" charset="0"/>
              </a:rPr>
              <a:t>Consult With the  Person With Disability to Determine Support Requirements for Engaging With a Social Network</a:t>
            </a:r>
          </a:p>
        </p:txBody>
      </p:sp>
    </p:spTree>
    <p:extLst>
      <p:ext uri="{BB962C8B-B14F-4D97-AF65-F5344CB8AC3E}">
        <p14:creationId xmlns:p14="http://schemas.microsoft.com/office/powerpoint/2010/main" val="247487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9313967C-A263-449C-BB32-87D0C368CDA0}"/>
              </a:ext>
            </a:extLst>
          </p:cNvPr>
          <p:cNvSpPr>
            <a:spLocks noGrp="1"/>
          </p:cNvSpPr>
          <p:nvPr>
            <p:ph sz="half" idx="1"/>
          </p:nvPr>
        </p:nvSpPr>
        <p:spPr>
          <a:xfrm>
            <a:off x="838200" y="2104845"/>
            <a:ext cx="5181600" cy="407211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network is a network of social interaction and personal relationships.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may be a group of people with similar interests, beliefs or cultures. </a:t>
            </a:r>
          </a:p>
        </p:txBody>
      </p:sp>
      <p:pic>
        <p:nvPicPr>
          <p:cNvPr id="5" name="Picture 4">
            <a:extLst>
              <a:ext uri="{FF2B5EF4-FFF2-40B4-BE49-F238E27FC236}">
                <a16:creationId xmlns:a16="http://schemas.microsoft.com/office/drawing/2014/main" id="{5A5279C3-BE71-44A9-B275-C28E9BB6FF3A}"/>
              </a:ext>
            </a:extLst>
          </p:cNvPr>
          <p:cNvPicPr>
            <a:picLocks noChangeAspect="1"/>
          </p:cNvPicPr>
          <p:nvPr/>
        </p:nvPicPr>
        <p:blipFill>
          <a:blip r:embed="rId3"/>
          <a:stretch>
            <a:fillRect/>
          </a:stretch>
        </p:blipFill>
        <p:spPr>
          <a:xfrm>
            <a:off x="6096000" y="1425733"/>
            <a:ext cx="5011063" cy="3254375"/>
          </a:xfrm>
          <a:prstGeom prst="rect">
            <a:avLst/>
          </a:prstGeom>
        </p:spPr>
      </p:pic>
      <p:sp>
        <p:nvSpPr>
          <p:cNvPr id="8" name="Rectangle 7">
            <a:extLst>
              <a:ext uri="{FF2B5EF4-FFF2-40B4-BE49-F238E27FC236}">
                <a16:creationId xmlns:a16="http://schemas.microsoft.com/office/drawing/2014/main" id="{E5596708-CE6D-4428-A0AA-4A9F370FD6D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5E1F6DCD-59D8-4FA8-A469-2421018FC19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0E19F59-D46E-48F3-A261-18DA922800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9CBC2B8-66FE-4F34-B65D-D5C0C38839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C802639-949B-4A21-8BBF-3B0E5053CC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3EE528F-C0F3-4E0D-B1A4-4AC2F1272C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a:solidFill>
                  <a:srgbClr val="FF595E"/>
                </a:solidFill>
                <a:latin typeface="+mn-lt"/>
              </a:rPr>
              <a:t>About this Unit of Competency</a:t>
            </a:r>
            <a:endParaRPr lang="en-PH" sz="360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7972" r="-110" b="35439"/>
          <a:stretch/>
        </p:blipFill>
        <p:spPr>
          <a:xfrm>
            <a:off x="0" y="-12358"/>
            <a:ext cx="12205447" cy="369439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2">
            <a:extLst>
              <a:ext uri="{FF2B5EF4-FFF2-40B4-BE49-F238E27FC236}">
                <a16:creationId xmlns:a16="http://schemas.microsoft.com/office/drawing/2014/main" id="{6775BCBC-80AD-4BB5-B2F3-2A55BDDB08C4}"/>
              </a:ext>
            </a:extLst>
          </p:cNvPr>
          <p:cNvSpPr txBox="1">
            <a:spLocks/>
          </p:cNvSpPr>
          <p:nvPr/>
        </p:nvSpPr>
        <p:spPr>
          <a:xfrm>
            <a:off x="4222056" y="3710613"/>
            <a:ext cx="7485413" cy="283845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770" indent="0" algn="just">
              <a:lnSpc>
                <a:spcPct val="114000"/>
              </a:lnSpc>
              <a:spcBef>
                <a:spcPts val="600"/>
              </a:spcBef>
              <a:spcAft>
                <a:spcPts val="600"/>
              </a:spcAft>
              <a:buNone/>
            </a:pPr>
            <a:r>
              <a:rPr lang="en-US" sz="2200" b="1" dirty="0">
                <a:solidFill>
                  <a:schemeClr val="tx1">
                    <a:lumMod val="75000"/>
                    <a:lumOff val="25000"/>
                  </a:schemeClr>
                </a:solidFill>
                <a:ea typeface="Open Sans" pitchFamily="34" charset="0"/>
                <a:cs typeface="Open Sans" pitchFamily="34" charset="0"/>
              </a:rPr>
              <a:t>CHCDIS012 - Support community participation and social inclusion (Release 1)</a:t>
            </a:r>
          </a:p>
          <a:p>
            <a:pPr marL="0" marR="64770" indent="0" algn="just">
              <a:lnSpc>
                <a:spcPct val="114000"/>
              </a:lnSpc>
              <a:spcBef>
                <a:spcPts val="600"/>
              </a:spcBef>
              <a:spcAft>
                <a:spcPts val="600"/>
              </a:spcAft>
              <a:buNone/>
            </a:pPr>
            <a:r>
              <a:rPr lang="en-US" sz="2200" dirty="0">
                <a:solidFill>
                  <a:schemeClr val="tx1">
                    <a:lumMod val="75000"/>
                    <a:lumOff val="25000"/>
                  </a:schemeClr>
                </a:solidFill>
                <a:ea typeface="Open Sans" pitchFamily="34" charset="0"/>
                <a:cs typeface="Open Sans" pitchFamily="34" charset="0"/>
              </a:rPr>
              <a:t>This unit describes the performance outcomes, skills and knowledge required to assist with supporting people with disability in community participation and social inclusion using a person-</a:t>
            </a:r>
            <a:r>
              <a:rPr lang="en-US" sz="2200" dirty="0" err="1">
                <a:solidFill>
                  <a:schemeClr val="tx1">
                    <a:lumMod val="75000"/>
                    <a:lumOff val="25000"/>
                  </a:schemeClr>
                </a:solidFill>
                <a:ea typeface="Open Sans" pitchFamily="34" charset="0"/>
                <a:cs typeface="Open Sans" pitchFamily="34" charset="0"/>
              </a:rPr>
              <a:t>centred</a:t>
            </a:r>
            <a:r>
              <a:rPr lang="en-US" sz="2200" dirty="0">
                <a:solidFill>
                  <a:schemeClr val="tx1">
                    <a:lumMod val="75000"/>
                    <a:lumOff val="25000"/>
                  </a:schemeClr>
                </a:solidFill>
                <a:ea typeface="Open Sans" pitchFamily="34" charset="0"/>
                <a:cs typeface="Open Sans" pitchFamily="34" charset="0"/>
              </a:rPr>
              <a:t> approach. </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networks include, but are not limited to the following:</a:t>
            </a:r>
          </a:p>
        </p:txBody>
      </p:sp>
      <p:graphicFrame>
        <p:nvGraphicFramePr>
          <p:cNvPr id="7" name="Diagram 6">
            <a:extLst>
              <a:ext uri="{FF2B5EF4-FFF2-40B4-BE49-F238E27FC236}">
                <a16:creationId xmlns:a16="http://schemas.microsoft.com/office/drawing/2014/main" id="{6DF33624-95A1-4027-8DC0-81402043C1BC}"/>
              </a:ext>
            </a:extLst>
          </p:cNvPr>
          <p:cNvGraphicFramePr/>
          <p:nvPr/>
        </p:nvGraphicFramePr>
        <p:xfrm>
          <a:off x="911746" y="2246312"/>
          <a:ext cx="9870554" cy="3532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5BD294DF-9352-4AD3-8A37-8D9AEA8A8AC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0DE8263A-C949-47C8-8ECF-0C9BB443813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84A1EA57-1986-4EB5-BB2C-89CC4B8BDE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7C345035-671A-4D3E-9668-5B035C913F0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678667BE-DA2A-4167-839B-CDA56287E5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7480220-5A0B-4453-99D8-C070A0A20E2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1861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Engaging with a social network can increase a person’s feelings of belonging and purpose.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that, engaging with a social network can: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Improve the </a:t>
            </a:r>
            <a:r>
              <a:rPr lang="en-US" sz="2200" dirty="0" err="1">
                <a:solidFill>
                  <a:schemeClr val="tx1">
                    <a:lumMod val="75000"/>
                    <a:lumOff val="25000"/>
                  </a:schemeClr>
                </a:solidFill>
              </a:rPr>
              <a:t>behaviour</a:t>
            </a:r>
            <a:r>
              <a:rPr lang="en-US" sz="2200" dirty="0">
                <a:solidFill>
                  <a:schemeClr val="tx1">
                    <a:lumMod val="75000"/>
                    <a:lumOff val="25000"/>
                  </a:schemeClr>
                </a:solidFill>
              </a:rPr>
              <a:t> and attitude of persons with disability , their families and carers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Boost the self-confidence of persons with disability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economic opportunities for persons with disability , such as participation in the workforce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Break negative stereotypes people may have about persons with disability </a:t>
            </a:r>
          </a:p>
        </p:txBody>
      </p:sp>
      <p:sp>
        <p:nvSpPr>
          <p:cNvPr id="7" name="Rectangle 6">
            <a:extLst>
              <a:ext uri="{FF2B5EF4-FFF2-40B4-BE49-F238E27FC236}">
                <a16:creationId xmlns:a16="http://schemas.microsoft.com/office/drawing/2014/main" id="{5864D83C-70AF-4F9E-B1BD-E189A2BC7D3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F69A9D6F-8B94-4040-973C-9DC9A51A2F3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0581317-ACCB-4158-A1FA-4BE1F020E3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E0F831D-C0B1-4F77-A2D5-D08489A55B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CAA0AA7-99A7-4741-8B48-19B0A55AA1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355CCC0-F912-4CC6-8B7E-546B491185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787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9313967C-A263-449C-BB32-87D0C368CDA0}"/>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Given these benefits, it is vital that you support your clients in engaging with their chosen social networks.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support you provide must cater to the various support requirements of your clients. </a:t>
            </a:r>
          </a:p>
        </p:txBody>
      </p:sp>
      <p:pic>
        <p:nvPicPr>
          <p:cNvPr id="5" name="Picture 4">
            <a:extLst>
              <a:ext uri="{FF2B5EF4-FFF2-40B4-BE49-F238E27FC236}">
                <a16:creationId xmlns:a16="http://schemas.microsoft.com/office/drawing/2014/main" id="{B26E814C-67FB-4FB3-92E5-005375850107}"/>
              </a:ext>
            </a:extLst>
          </p:cNvPr>
          <p:cNvPicPr>
            <a:picLocks noChangeAspect="1"/>
          </p:cNvPicPr>
          <p:nvPr/>
        </p:nvPicPr>
        <p:blipFill>
          <a:blip r:embed="rId3"/>
          <a:stretch>
            <a:fillRect/>
          </a:stretch>
        </p:blipFill>
        <p:spPr>
          <a:xfrm>
            <a:off x="6227499" y="1976526"/>
            <a:ext cx="4973902" cy="3262879"/>
          </a:xfrm>
          <a:prstGeom prst="rect">
            <a:avLst/>
          </a:prstGeom>
        </p:spPr>
      </p:pic>
      <p:sp>
        <p:nvSpPr>
          <p:cNvPr id="8" name="Rectangle 7">
            <a:extLst>
              <a:ext uri="{FF2B5EF4-FFF2-40B4-BE49-F238E27FC236}">
                <a16:creationId xmlns:a16="http://schemas.microsoft.com/office/drawing/2014/main" id="{23926824-9F60-432A-8720-694935149F3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D82915A1-4D8F-4BC7-BE16-EAC10351340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D4AFAB2-951A-4CB6-9481-0041DA0D40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4F26518-424A-4E98-B7D5-41981EACFC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B52470B-B031-49AF-BFD0-094E7AF274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21EF438-5987-4EB3-A4E1-67776554A9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4854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 requirements include the following:</a:t>
            </a:r>
          </a:p>
        </p:txBody>
      </p:sp>
      <p:graphicFrame>
        <p:nvGraphicFramePr>
          <p:cNvPr id="7" name="Diagram 6">
            <a:extLst>
              <a:ext uri="{FF2B5EF4-FFF2-40B4-BE49-F238E27FC236}">
                <a16:creationId xmlns:a16="http://schemas.microsoft.com/office/drawing/2014/main" id="{A80040E0-5C33-4DE5-97A0-2712C9FE1752}"/>
              </a:ext>
            </a:extLst>
          </p:cNvPr>
          <p:cNvGraphicFramePr/>
          <p:nvPr>
            <p:extLst>
              <p:ext uri="{D42A27DB-BD31-4B8C-83A1-F6EECF244321}">
                <p14:modId xmlns:p14="http://schemas.microsoft.com/office/powerpoint/2010/main" val="1670055718"/>
              </p:ext>
            </p:extLst>
          </p:nvPr>
        </p:nvGraphicFramePr>
        <p:xfrm>
          <a:off x="835546" y="2307828"/>
          <a:ext cx="9921354" cy="37929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F53A977-1885-4510-810A-2EAE88B78D6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08EBF129-188E-412D-92A9-005F175D6A4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FAE454CD-3EF3-4809-A9B7-47448645FA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EC5B33F8-9D5D-4595-9FB8-AFB8052AEF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F48E3AC9-B74A-471D-8B4F-0FC1AFC57D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8112FC3-DB87-4026-91F5-95E383223D3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5121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determine the requirements your clients may have for their preferred manner of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Manner of participation refers to how persons with disability will interact with others within their social networks and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certain stages they go through before they develop a sense of belongingness.</a:t>
            </a:r>
          </a:p>
        </p:txBody>
      </p:sp>
      <p:sp>
        <p:nvSpPr>
          <p:cNvPr id="7" name="Rectangle 6">
            <a:extLst>
              <a:ext uri="{FF2B5EF4-FFF2-40B4-BE49-F238E27FC236}">
                <a16:creationId xmlns:a16="http://schemas.microsoft.com/office/drawing/2014/main" id="{9B5EEBBE-E75C-4D41-861C-FAB34DC98E2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0B6C5449-DE6B-4611-8E21-EA607A32EFA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4AD4348-2B8C-4BC1-BBC1-19F203AC0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1ADB2D1-872B-49F3-BC2B-FEC40868D8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945E051-F4BC-4AE0-BE03-AD94D9B7B1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67AD703-F0FB-4F47-BFE9-F33F34CA98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72081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graphic below illustrates the stages persons with disability go through to develop their sense of belongingness: </a:t>
            </a:r>
          </a:p>
        </p:txBody>
      </p:sp>
      <p:graphicFrame>
        <p:nvGraphicFramePr>
          <p:cNvPr id="7" name="Diagram 6">
            <a:extLst>
              <a:ext uri="{FF2B5EF4-FFF2-40B4-BE49-F238E27FC236}">
                <a16:creationId xmlns:a16="http://schemas.microsoft.com/office/drawing/2014/main" id="{E2DCBBAB-CDFD-489B-8005-A61C470603F3}"/>
              </a:ext>
            </a:extLst>
          </p:cNvPr>
          <p:cNvGraphicFramePr/>
          <p:nvPr>
            <p:extLst>
              <p:ext uri="{D42A27DB-BD31-4B8C-83A1-F6EECF244321}">
                <p14:modId xmlns:p14="http://schemas.microsoft.com/office/powerpoint/2010/main" val="3831318679"/>
              </p:ext>
            </p:extLst>
          </p:nvPr>
        </p:nvGraphicFramePr>
        <p:xfrm>
          <a:off x="914603" y="2717959"/>
          <a:ext cx="10008143" cy="25666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7F72D89-EA20-488E-A3EF-5F437794F41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72CE8762-FE56-4F0F-878A-899108AC787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966A1A63-8425-4127-AA43-80E3A207DB0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A54CFDD7-27E9-4110-A202-B6D9766896A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130539AC-272D-43F0-AC2E-7E0D20013F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41E5191-92A5-4555-B4E7-D8316A8F65A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4629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may need to cater to clients' requirements or special requests to ensure their full participation in their social networks and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requirements may include, but are not limited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amount of time the client can commit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place where the participation will take place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limitation in terms of the number of people involved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limitation in terms of who are the people involved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DE40ED60-533C-4C79-AD96-6B81B372023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1ECFE89C-B44B-4945-BF2C-2CE1566850C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39A7C63-0E16-4B0B-8E4C-C177C8B637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E7B5F52-786B-46CB-B6FE-B912FE4761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E104871-946A-42EB-A497-AA04B0186B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0BDC603-72D9-4888-9DC3-2D62F6BFAD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8469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consult with your clients to determine these support requirements, ensure that you:</a:t>
            </a:r>
          </a:p>
        </p:txBody>
      </p:sp>
      <p:graphicFrame>
        <p:nvGraphicFramePr>
          <p:cNvPr id="7" name="Diagram 6">
            <a:extLst>
              <a:ext uri="{FF2B5EF4-FFF2-40B4-BE49-F238E27FC236}">
                <a16:creationId xmlns:a16="http://schemas.microsoft.com/office/drawing/2014/main" id="{FB8C2E48-F8BD-4E94-B5F7-16E768BC49C2}"/>
              </a:ext>
            </a:extLst>
          </p:cNvPr>
          <p:cNvGraphicFramePr/>
          <p:nvPr>
            <p:extLst>
              <p:ext uri="{D42A27DB-BD31-4B8C-83A1-F6EECF244321}">
                <p14:modId xmlns:p14="http://schemas.microsoft.com/office/powerpoint/2010/main" val="4040727426"/>
              </p:ext>
            </p:extLst>
          </p:nvPr>
        </p:nvGraphicFramePr>
        <p:xfrm>
          <a:off x="929640" y="2788840"/>
          <a:ext cx="9878060" cy="3142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718AD91-7AC9-47A5-B2C5-14C2A6D1BBC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76454DE4-6142-4A8F-80CD-7D0997EBF14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3A44BBCA-747C-4A49-84EF-F916BE846C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2" name="Picture 11">
            <a:extLst>
              <a:ext uri="{FF2B5EF4-FFF2-40B4-BE49-F238E27FC236}">
                <a16:creationId xmlns:a16="http://schemas.microsoft.com/office/drawing/2014/main" id="{2796D79D-1B2E-4562-A6B5-0066490D5C3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F2EFFD2E-014B-4AD2-BE17-9AAC992942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79DF62F-60E2-4AF9-943E-9C6412A436E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84684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1.1.1 Understand the Client, Their Impairments and Their Needs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it is your responsibility to understand your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persons with disability is to </a:t>
            </a:r>
            <a:r>
              <a:rPr lang="en-US" sz="2200" dirty="0" err="1">
                <a:solidFill>
                  <a:schemeClr val="tx1">
                    <a:lumMod val="75000"/>
                    <a:lumOff val="25000"/>
                  </a:schemeClr>
                </a:solidFill>
              </a:rPr>
              <a:t>recognise</a:t>
            </a:r>
            <a:r>
              <a:rPr lang="en-US" sz="2200" dirty="0">
                <a:solidFill>
                  <a:schemeClr val="tx1">
                    <a:lumMod val="75000"/>
                    <a:lumOff val="25000"/>
                  </a:schemeClr>
                </a:solidFill>
              </a:rPr>
              <a:t> that they are unique individuals.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person with disability has their own experience of how they interact with others and the world.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Understanding this will help you in determining their needs.</a:t>
            </a:r>
          </a:p>
        </p:txBody>
      </p:sp>
      <p:sp>
        <p:nvSpPr>
          <p:cNvPr id="6" name="Rectangle 5">
            <a:extLst>
              <a:ext uri="{FF2B5EF4-FFF2-40B4-BE49-F238E27FC236}">
                <a16:creationId xmlns:a16="http://schemas.microsoft.com/office/drawing/2014/main" id="{BB239240-7161-43CE-8314-06593D02E36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372BFF32-5588-4FA1-A3C9-1E094CA5B2D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72AB911-7B5C-4DE5-ACA4-4BF64645D9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5F4958B-6E80-4BC6-BB55-128A1168A5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803A1D6-E597-4D5E-94C7-8E632EE805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68D263-16CD-445F-90CE-1F0AC1606B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02981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your clients and their impairments, you must understand the following:</a:t>
            </a:r>
          </a:p>
        </p:txBody>
      </p:sp>
      <p:graphicFrame>
        <p:nvGraphicFramePr>
          <p:cNvPr id="6" name="Diagram 5">
            <a:extLst>
              <a:ext uri="{FF2B5EF4-FFF2-40B4-BE49-F238E27FC236}">
                <a16:creationId xmlns:a16="http://schemas.microsoft.com/office/drawing/2014/main" id="{0B1B96C5-CAA0-47FD-A6B5-2E8C21E9E304}"/>
              </a:ext>
            </a:extLst>
          </p:cNvPr>
          <p:cNvGraphicFramePr/>
          <p:nvPr>
            <p:extLst>
              <p:ext uri="{D42A27DB-BD31-4B8C-83A1-F6EECF244321}">
                <p14:modId xmlns:p14="http://schemas.microsoft.com/office/powerpoint/2010/main" val="4289530585"/>
              </p:ext>
            </p:extLst>
          </p:nvPr>
        </p:nvGraphicFramePr>
        <p:xfrm>
          <a:off x="925620" y="2534970"/>
          <a:ext cx="9997126" cy="1557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2C09B76C-4139-48C1-B17D-8C8926FC3EC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BE00A725-7E6A-43A1-9E18-AD56E3E42C3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9D23820-932F-4985-AAB8-25B430E6D08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574F071-1778-4E4C-8F71-556B395BB99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B3D8E9E-2275-4A27-9E9C-385917F758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A31533-37D0-4E2B-B6A0-A2757E496EF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91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enabling people to make choices to </a:t>
            </a:r>
            <a:r>
              <a:rPr lang="en-US" sz="2200" dirty="0" err="1">
                <a:solidFill>
                  <a:schemeClr val="tx1">
                    <a:lumMod val="75000"/>
                    <a:lumOff val="25000"/>
                  </a:schemeClr>
                </a:solidFill>
              </a:rPr>
              <a:t>maximise</a:t>
            </a:r>
            <a:r>
              <a:rPr lang="en-US" sz="2200" dirty="0">
                <a:solidFill>
                  <a:schemeClr val="tx1">
                    <a:lumMod val="75000"/>
                    <a:lumOff val="25000"/>
                  </a:schemeClr>
                </a:solidFill>
              </a:rPr>
              <a:t> their participation in various community settings, functions and activities to enhance psychosocial </a:t>
            </a:r>
            <a:r>
              <a:rPr lang="en-US" sz="2200" dirty="0">
                <a:solidFill>
                  <a:schemeClr val="tx1">
                    <a:lumMod val="75000"/>
                    <a:lumOff val="25000"/>
                  </a:schemeClr>
                </a:solidFill>
                <a:highlight>
                  <a:srgbClr val="FFFFFF"/>
                </a:highlight>
              </a:rPr>
              <a:t>wellbeing</a:t>
            </a:r>
            <a:r>
              <a:rPr lang="en-US" sz="2200" dirty="0">
                <a:solidFill>
                  <a:schemeClr val="tx1">
                    <a:lumMod val="75000"/>
                    <a:lumOff val="25000"/>
                  </a:schemeClr>
                </a:solidFill>
              </a:rPr>
              <a:t> and lifestyle in accordance with the person’s needs and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workers in varied disability services contexts.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performed requires some discretion and judgement and may be carried out under regular direct, indirect or remote supervision.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 standards and industry codes of practice.</a:t>
            </a:r>
          </a:p>
        </p:txBody>
      </p:sp>
      <p:sp>
        <p:nvSpPr>
          <p:cNvPr id="3" name="Title 2"/>
          <p:cNvSpPr>
            <a:spLocks noGrp="1"/>
          </p:cNvSpPr>
          <p:nvPr>
            <p:ph type="title"/>
          </p:nvPr>
        </p:nvSpPr>
        <p:spPr/>
        <p:txBody>
          <a:bodyPr/>
          <a:lstStyle/>
          <a:p>
            <a:r>
              <a:rPr lang="en-US" dirty="0"/>
              <a:t> </a:t>
            </a:r>
          </a:p>
        </p:txBody>
      </p:sp>
      <p:pic>
        <p:nvPicPr>
          <p:cNvPr id="5" name="Picture 4">
            <a:extLst>
              <a:ext uri="{FF2B5EF4-FFF2-40B4-BE49-F238E27FC236}">
                <a16:creationId xmlns:a16="http://schemas.microsoft.com/office/drawing/2014/main" id="{F9FAF767-6DBE-4B53-AA08-0BADCE8BC1C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92C1B34-5A3E-4A07-8B1F-BEBCA13263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34A31E7-A705-4270-9D71-B20FD65C42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E8363B0-A831-45ED-8143-A21FB75C13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6126437-8682-4642-9542-7DA850577C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0385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allow you to understand your clients better.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makes it easier for clients to state what they need and prefer when engaging with a social network and taking part in their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allows you to show your clients that you are fully committed to assisting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assistance is according to how they want to be cared for and not by their impairments.</a:t>
            </a:r>
          </a:p>
        </p:txBody>
      </p:sp>
      <p:sp>
        <p:nvSpPr>
          <p:cNvPr id="6" name="Rectangle 5">
            <a:extLst>
              <a:ext uri="{FF2B5EF4-FFF2-40B4-BE49-F238E27FC236}">
                <a16:creationId xmlns:a16="http://schemas.microsoft.com/office/drawing/2014/main" id="{DA4CDB62-3D51-4C6E-9DC5-3E117AD6F80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65EC551E-608C-4EB3-986B-B285EA5C94C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98B0BD2-73BD-4D99-80DE-F36CB61781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971C12F-E798-40D0-975C-23A0DDB354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8DCA6C9-E7EF-45FD-B6C8-6CC0473F39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7B1F012-2F30-49EB-BFB8-B824C56F59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9851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Think of the social model of disability as the lens persons with disability use to view the world.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states that impairments are not the leading cause of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the barriers set by society that limits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We can define impairment as a medical condition that leads to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Impairment is defined as losing control over the body's physical, cognitive or anatomical functions.</a:t>
            </a:r>
          </a:p>
        </p:txBody>
      </p:sp>
      <p:sp>
        <p:nvSpPr>
          <p:cNvPr id="6" name="Rectangle 5">
            <a:extLst>
              <a:ext uri="{FF2B5EF4-FFF2-40B4-BE49-F238E27FC236}">
                <a16:creationId xmlns:a16="http://schemas.microsoft.com/office/drawing/2014/main" id="{B2FCA3F8-4A10-4692-AB1C-B7A86D5D3F5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A64B9B51-B106-43AB-822E-A449088D4E9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76AA421-2B1D-4276-A734-2D13D8C055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BE2D2FD-58AB-406E-87C0-CA1C2EDDBC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9896633-4AE2-4D6A-BD20-05EF526A32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AB67E3-0556-4555-BE68-66E6200571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9530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Impairment can range between three levels:</a:t>
            </a:r>
          </a:p>
        </p:txBody>
      </p:sp>
      <p:graphicFrame>
        <p:nvGraphicFramePr>
          <p:cNvPr id="6" name="Diagram 5">
            <a:extLst>
              <a:ext uri="{FF2B5EF4-FFF2-40B4-BE49-F238E27FC236}">
                <a16:creationId xmlns:a16="http://schemas.microsoft.com/office/drawing/2014/main" id="{8340A154-5334-4114-A640-8D94B4C1ADF1}"/>
              </a:ext>
            </a:extLst>
          </p:cNvPr>
          <p:cNvGraphicFramePr/>
          <p:nvPr>
            <p:extLst>
              <p:ext uri="{D42A27DB-BD31-4B8C-83A1-F6EECF244321}">
                <p14:modId xmlns:p14="http://schemas.microsoft.com/office/powerpoint/2010/main" val="1319218928"/>
              </p:ext>
            </p:extLst>
          </p:nvPr>
        </p:nvGraphicFramePr>
        <p:xfrm>
          <a:off x="688389" y="2544023"/>
          <a:ext cx="10234357" cy="229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985B7E3-55D4-4589-B8E9-1C0BBCFE60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D3B153CF-D354-42F0-ACE7-74127BDF659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A1A8719-6774-4EC5-A41A-768BED1CB2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43F0804-815F-41A0-9352-BC1BF6DB7D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90D5EF8-624F-4677-BFFA-2256813472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0B3330A-F726-4752-B1E4-739419AB104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849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Impairment can range between three levels:</a:t>
            </a:r>
          </a:p>
        </p:txBody>
      </p:sp>
      <p:graphicFrame>
        <p:nvGraphicFramePr>
          <p:cNvPr id="6" name="Diagram 5">
            <a:extLst>
              <a:ext uri="{FF2B5EF4-FFF2-40B4-BE49-F238E27FC236}">
                <a16:creationId xmlns:a16="http://schemas.microsoft.com/office/drawing/2014/main" id="{8340A154-5334-4114-A640-8D94B4C1ADF1}"/>
              </a:ext>
            </a:extLst>
          </p:cNvPr>
          <p:cNvGraphicFramePr/>
          <p:nvPr>
            <p:extLst>
              <p:ext uri="{D42A27DB-BD31-4B8C-83A1-F6EECF244321}">
                <p14:modId xmlns:p14="http://schemas.microsoft.com/office/powerpoint/2010/main" val="1731218379"/>
              </p:ext>
            </p:extLst>
          </p:nvPr>
        </p:nvGraphicFramePr>
        <p:xfrm>
          <a:off x="326251" y="2507810"/>
          <a:ext cx="10596495" cy="1403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985B7E3-55D4-4589-B8E9-1C0BBCFE60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8EF8CDB-8D3A-4295-AD12-79124D2298E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9E01589-98CC-4B6F-9B2B-F777F09899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F2D302C-2795-4055-9828-9F0BD7D645A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EC6ED41-461E-4212-8958-05AF6F014B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9027CC9-2377-4B6B-939D-2B9181A36FA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69744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refers to the relationship between people with impairments and barriers set by society.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barriers can be considered as factors that affect persons with disability .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understand what hinders your clients from living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your clients are not disabled because of their impairments.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barriers set by society are the causes of their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barriers are what stop them from actively participating in their community.</a:t>
            </a:r>
          </a:p>
        </p:txBody>
      </p:sp>
      <p:sp>
        <p:nvSpPr>
          <p:cNvPr id="6" name="Rectangle 5">
            <a:extLst>
              <a:ext uri="{FF2B5EF4-FFF2-40B4-BE49-F238E27FC236}">
                <a16:creationId xmlns:a16="http://schemas.microsoft.com/office/drawing/2014/main" id="{A80E286E-1E87-4F2B-8A02-5299E2F2882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3414FEEE-E04F-439D-AFA9-278A319AB04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225DAE0-599F-4A1D-81B4-9D54FE6FEC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FF1073A-7502-4CCE-B386-47CC83FD80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ECED8C9-7F7F-4BB3-A77A-4092D6CC3E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FA2333D-0EC3-4BD7-916B-FBD5B5D7F6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0570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person with an impairment interacts with society, they often experience discrimination.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is the unfair treatment of people on various grounds.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case, the person is discriminated against due to their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persons with disability . </a:t>
            </a:r>
          </a:p>
        </p:txBody>
      </p:sp>
      <p:sp>
        <p:nvSpPr>
          <p:cNvPr id="6" name="Rectangle 5">
            <a:extLst>
              <a:ext uri="{FF2B5EF4-FFF2-40B4-BE49-F238E27FC236}">
                <a16:creationId xmlns:a16="http://schemas.microsoft.com/office/drawing/2014/main" id="{C062D107-F241-475D-BD13-F1D0E47B00E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EA7EA9DC-C593-42B0-8256-EAC87563B4E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7ED27B1-A581-46BE-BFD9-7602BA7E88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5812E1C-B3CA-442B-92A2-D778BE245E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1EE7E57-3F0E-4DDC-8D79-44E310E22C1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99D47EE-781C-4497-82EB-48718C07B8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44014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187FB940-BED7-4AF3-ADCE-90513EA0D19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 </a:t>
            </a:r>
            <a:r>
              <a:rPr lang="en-US" sz="2200" dirty="0">
                <a:solidFill>
                  <a:schemeClr val="tx1">
                    <a:lumMod val="75000"/>
                    <a:lumOff val="25000"/>
                  </a:schemeClr>
                </a:solidFill>
              </a:rPr>
              <a:t>occurs when a person is treated worse than another person.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 </a:t>
            </a:r>
            <a:r>
              <a:rPr lang="en-US" sz="2200" dirty="0">
                <a:solidFill>
                  <a:schemeClr val="tx1">
                    <a:lumMod val="75000"/>
                    <a:lumOff val="25000"/>
                  </a:schemeClr>
                </a:solidFill>
              </a:rPr>
              <a:t>occurs when a policy or requirement disadvantages a person receiving support. </a:t>
            </a:r>
          </a:p>
        </p:txBody>
      </p:sp>
      <p:pic>
        <p:nvPicPr>
          <p:cNvPr id="8" name="Graphic 876720044" descr="Person in wheelchair with solid fill">
            <a:extLst>
              <a:ext uri="{FF2B5EF4-FFF2-40B4-BE49-F238E27FC236}">
                <a16:creationId xmlns:a16="http://schemas.microsoft.com/office/drawing/2014/main" id="{84CF731D-CE8C-4D8E-BB8D-0535119ACC7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1048" t="-3246" r="10256" b="-5504"/>
          <a:stretch/>
        </p:blipFill>
        <p:spPr bwMode="auto">
          <a:xfrm>
            <a:off x="7002833" y="1406471"/>
            <a:ext cx="3922342" cy="4770492"/>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07428BC4-0D6A-45B2-8CD3-FCB73689304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9CA02222-F0D7-4FF3-9ECA-304C4104C6C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200F234-EFFD-4CDC-8029-07F74AB301B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309B8A64-1EB5-42AF-9D84-1C3E034A8B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39B4584B-DE77-4D4A-992D-DE559123CA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7BB6FB0-DB09-45C1-825A-9B5E8A42D3D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7019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96AA8375-2748-4828-8F03-D4824D5C1F97}"/>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can often recall experiences involving discrimination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denied service or entry to an establishment due to their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being considered for job posts and openings due to their condition</a:t>
            </a:r>
          </a:p>
        </p:txBody>
      </p:sp>
      <p:pic>
        <p:nvPicPr>
          <p:cNvPr id="8" name="Picture 7" descr="Senior on a wheelchair">
            <a:extLst>
              <a:ext uri="{FF2B5EF4-FFF2-40B4-BE49-F238E27FC236}">
                <a16:creationId xmlns:a16="http://schemas.microsoft.com/office/drawing/2014/main" id="{CF37561C-DD33-4F11-9381-E513BBCE01C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452" t="9908" b="1361"/>
          <a:stretch/>
        </p:blipFill>
        <p:spPr bwMode="auto">
          <a:xfrm>
            <a:off x="6399477" y="1850198"/>
            <a:ext cx="4670425" cy="3346450"/>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F24C0DCD-FCF8-42D3-A8AC-2A838002E44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AAC80198-CA6F-4F18-AB7B-3D19B5AE064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AFB8EDF-EF47-4A01-84C8-1E20BA5F9E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06C1FA88-6F13-4E07-8D4A-B7017613C9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A96C199B-882E-40A8-B62C-AEFD7C2D53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5205880-0BFA-4821-B4DA-F81059DFD8B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7626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can often recall experiences involving discrimination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Receiving substandard or inappropriate service at: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Hospitals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Schools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Restaurants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Hotels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Other business establishments</a:t>
            </a:r>
          </a:p>
        </p:txBody>
      </p:sp>
      <p:sp>
        <p:nvSpPr>
          <p:cNvPr id="6" name="Rectangle 5">
            <a:extLst>
              <a:ext uri="{FF2B5EF4-FFF2-40B4-BE49-F238E27FC236}">
                <a16:creationId xmlns:a16="http://schemas.microsoft.com/office/drawing/2014/main" id="{A333A66C-1438-43BD-B256-6CF829C5064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655F5353-2EF9-499E-A4CB-5CD2859520D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C39F4CC-6877-429B-A187-6E185CD38D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50B77E2-6A3F-4D85-9541-076162D1B8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A3B1442-B787-4B84-885D-5C40AC348D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CE1CFFA-6713-494E-A160-3777C58AD3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2408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can often recall experiences involving discrimination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having access to aids, equipment and assistive technologies for daily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to endure hurtful remarks and inappropriate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physically excluded from others, such as with:</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Separate entrances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Sections in a public establishment</a:t>
            </a:r>
          </a:p>
        </p:txBody>
      </p:sp>
      <p:sp>
        <p:nvSpPr>
          <p:cNvPr id="6" name="Rectangle 5">
            <a:extLst>
              <a:ext uri="{FF2B5EF4-FFF2-40B4-BE49-F238E27FC236}">
                <a16:creationId xmlns:a16="http://schemas.microsoft.com/office/drawing/2014/main" id="{7E0BB42B-9ACC-45A6-BA33-ADECDE8C869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EE8D841-1369-4FCA-85FD-B8E16E1E57B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B944A95-482E-40B6-867C-FB6E2E50A3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B9168B3-3970-401B-AB31-65B58EB973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0D51351-E676-42A5-A013-AC20391368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8FBB6CA-F62B-4B6E-A6E3-6E4D5818C2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5011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7117079"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opportunities for community participation and social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strategies for community participation and inclusion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address and monitor barriers to community participation and social inclusion</a:t>
            </a:r>
          </a:p>
        </p:txBody>
      </p:sp>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person experiences a handicap, their impairment does not change.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 experience changes their self-image, confidence, relationships and overall capability.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example, consider an older person lost control of their legs.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impairment causes a disability in the form of not being able to walk and move around.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can easily be fixed by using a wheelchair. </a:t>
            </a:r>
          </a:p>
        </p:txBody>
      </p:sp>
      <p:sp>
        <p:nvSpPr>
          <p:cNvPr id="6" name="Rectangle 5">
            <a:extLst>
              <a:ext uri="{FF2B5EF4-FFF2-40B4-BE49-F238E27FC236}">
                <a16:creationId xmlns:a16="http://schemas.microsoft.com/office/drawing/2014/main" id="{89D2ABCE-2B6D-432D-A765-1D4BE3A34C9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FCB0377B-EA20-481E-82EE-C0A2ACCBD2E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C902E5E-8F3F-4FCE-8174-920879FD10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8AB5E34-38EC-4665-8C1E-3778C6C601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545D051-FEE8-471B-A98C-6003CA43C0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E072144-E048-43A9-8C5A-9B81388689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16666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Rectangle 5">
            <a:extLst>
              <a:ext uri="{FF2B5EF4-FFF2-40B4-BE49-F238E27FC236}">
                <a16:creationId xmlns:a16="http://schemas.microsoft.com/office/drawing/2014/main" id="{89D2ABCE-2B6D-432D-A765-1D4BE3A34C9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sp>
        <p:nvSpPr>
          <p:cNvPr id="7" name="Content Placeholder 2">
            <a:extLst>
              <a:ext uri="{FF2B5EF4-FFF2-40B4-BE49-F238E27FC236}">
                <a16:creationId xmlns:a16="http://schemas.microsoft.com/office/drawing/2014/main" id="{96AA8375-2748-4828-8F03-D4824D5C1F97}"/>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when they use a wheelchair to travel around, they may encounter barriers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having access to public transport due to a lack of accommodations for wheelchairs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having access to elevated areas due to a lack of ramps and lifts</a:t>
            </a:r>
          </a:p>
        </p:txBody>
      </p:sp>
      <p:pic>
        <p:nvPicPr>
          <p:cNvPr id="2" name="Picture 1"/>
          <p:cNvPicPr>
            <a:picLocks noChangeAspect="1"/>
          </p:cNvPicPr>
          <p:nvPr/>
        </p:nvPicPr>
        <p:blipFill>
          <a:blip r:embed="rId3"/>
          <a:stretch>
            <a:fillRect/>
          </a:stretch>
        </p:blipFill>
        <p:spPr>
          <a:xfrm>
            <a:off x="6279697" y="1996167"/>
            <a:ext cx="4645478" cy="3568266"/>
          </a:xfrm>
          <a:prstGeom prst="rect">
            <a:avLst/>
          </a:prstGeom>
        </p:spPr>
      </p:pic>
      <p:pic>
        <p:nvPicPr>
          <p:cNvPr id="8" name="Picture 7">
            <a:extLst>
              <a:ext uri="{FF2B5EF4-FFF2-40B4-BE49-F238E27FC236}">
                <a16:creationId xmlns:a16="http://schemas.microsoft.com/office/drawing/2014/main" id="{0830F763-C553-480A-8465-60BB1D102A5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E1E248B-2FDF-4537-A489-83B67E0926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A767570-B9D4-4CA6-9027-5A3F2045C4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2DB8F9E-E16F-4EEF-8500-5A729F4E48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BDD25C2-4AF9-41C5-A881-41E8ED2815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0094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person’s impairment (the loss of control over their legs) stays the same.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(not being able to walk) was already addressed.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handicap, on the other hand, creates difficulties for the person. </a:t>
            </a:r>
          </a:p>
        </p:txBody>
      </p:sp>
      <p:sp>
        <p:nvSpPr>
          <p:cNvPr id="6" name="Rectangle 5">
            <a:extLst>
              <a:ext uri="{FF2B5EF4-FFF2-40B4-BE49-F238E27FC236}">
                <a16:creationId xmlns:a16="http://schemas.microsoft.com/office/drawing/2014/main" id="{89D2ABCE-2B6D-432D-A765-1D4BE3A34C9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EA7D9806-0AD1-4349-B095-527B6C044D8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9C81441-612C-4BD9-925F-2233B8D145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ACC18F6-B0B4-4AEC-BFB9-53AB9B1B39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E943AD0-8610-4CBF-A608-2064A60168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32E41A-B8EB-4262-A95A-59B4A2563D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27513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2E11DC1C-9FED-45D9-9A46-707691053195}"/>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difficulties can be very difficult to fix and manage.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difficulties can adversely affect a person’s: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Motivation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Drive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Outlook on life</a:t>
            </a:r>
          </a:p>
        </p:txBody>
      </p:sp>
      <p:pic>
        <p:nvPicPr>
          <p:cNvPr id="3" name="Picture 2">
            <a:extLst>
              <a:ext uri="{FF2B5EF4-FFF2-40B4-BE49-F238E27FC236}">
                <a16:creationId xmlns:a16="http://schemas.microsoft.com/office/drawing/2014/main" id="{02D4DF62-5475-4A7B-BEB0-3D6197CBE3A8}"/>
              </a:ext>
            </a:extLst>
          </p:cNvPr>
          <p:cNvPicPr>
            <a:picLocks noChangeAspect="1"/>
          </p:cNvPicPr>
          <p:nvPr/>
        </p:nvPicPr>
        <p:blipFill>
          <a:blip r:embed="rId3"/>
          <a:stretch>
            <a:fillRect/>
          </a:stretch>
        </p:blipFill>
        <p:spPr>
          <a:xfrm>
            <a:off x="6605058" y="1825625"/>
            <a:ext cx="4464844" cy="3576843"/>
          </a:xfrm>
          <a:prstGeom prst="rect">
            <a:avLst/>
          </a:prstGeom>
        </p:spPr>
      </p:pic>
      <p:sp>
        <p:nvSpPr>
          <p:cNvPr id="8" name="Rectangle 7">
            <a:extLst>
              <a:ext uri="{FF2B5EF4-FFF2-40B4-BE49-F238E27FC236}">
                <a16:creationId xmlns:a16="http://schemas.microsoft.com/office/drawing/2014/main" id="{3B782BB8-7458-4C31-8C06-22DD4CDC605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7556D218-1D35-4099-A4DF-966C2AEFEDE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89956F8-4FEF-4526-8D5B-4E79A3B9A8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0D601CB-0324-437C-96AF-8EFA78C58A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76AC4FC-6B46-4E31-9750-8AD9700051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A04A6F8-A052-404E-A4A3-FBA157A675B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56092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happens as the person with disability has to accept that they cannot remove these difficulties on their own.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Other conditions that can result from unaddressed handicaps and difficulties include:</a:t>
            </a:r>
          </a:p>
        </p:txBody>
      </p:sp>
      <p:graphicFrame>
        <p:nvGraphicFramePr>
          <p:cNvPr id="6" name="Diagram 5">
            <a:extLst>
              <a:ext uri="{FF2B5EF4-FFF2-40B4-BE49-F238E27FC236}">
                <a16:creationId xmlns:a16="http://schemas.microsoft.com/office/drawing/2014/main" id="{94AB1B7D-8EF1-4829-8DF1-47196A502ADE}"/>
              </a:ext>
            </a:extLst>
          </p:cNvPr>
          <p:cNvGraphicFramePr/>
          <p:nvPr>
            <p:extLst>
              <p:ext uri="{D42A27DB-BD31-4B8C-83A1-F6EECF244321}">
                <p14:modId xmlns:p14="http://schemas.microsoft.com/office/powerpoint/2010/main" val="4093906678"/>
              </p:ext>
            </p:extLst>
          </p:nvPr>
        </p:nvGraphicFramePr>
        <p:xfrm>
          <a:off x="942340" y="3362688"/>
          <a:ext cx="9674860" cy="2606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D455666E-6045-40B8-B7D9-A8110AAC58D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BD8B9DA5-04D4-4E70-ADA4-CAF8B08BA26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60D9AA7-79CA-47A4-8E65-5100944A30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AC232A0-7AD9-4F36-ACF4-8092E0F21E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7B5726A-81CD-4F37-BF13-843F5F63CE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B0F947E-763D-4883-8B1E-FC16FCB27D9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7387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will be responsible for preventing the development of these additional health problems.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do this by understanding your clients’ experiences with barriers and discrimination.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ensures that your clients do not suffer from discrimination and harm.</a:t>
            </a:r>
          </a:p>
        </p:txBody>
      </p:sp>
      <p:sp>
        <p:nvSpPr>
          <p:cNvPr id="6" name="Rectangle 5">
            <a:extLst>
              <a:ext uri="{FF2B5EF4-FFF2-40B4-BE49-F238E27FC236}">
                <a16:creationId xmlns:a16="http://schemas.microsoft.com/office/drawing/2014/main" id="{543F3F2C-4ABF-4AA1-A6F7-019DC60714C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2EEA7FAD-A931-4913-A11A-76014545A23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DA1B2FF-338D-44E3-97C7-D5CBDB2239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F373F50-93F3-4CAD-8EED-8D6CAB8E8B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AC9FD03-9D11-430A-A29D-C5EB4B535E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8C76361-4B95-462E-8066-3EB62951A0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8106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D24EABA-C0A7-45FE-A5B0-4D54BE2A6744}"/>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and Responsibilities of Persons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are the standards used to </a:t>
            </a:r>
            <a:r>
              <a:rPr lang="en-US" sz="2200" dirty="0" err="1">
                <a:solidFill>
                  <a:schemeClr val="tx1">
                    <a:lumMod val="75000"/>
                    <a:lumOff val="25000"/>
                  </a:schemeClr>
                </a:solidFill>
              </a:rPr>
              <a:t>recognise</a:t>
            </a:r>
            <a:r>
              <a:rPr lang="en-US" sz="2200" dirty="0">
                <a:solidFill>
                  <a:schemeClr val="tx1">
                    <a:lumMod val="75000"/>
                    <a:lumOff val="25000"/>
                  </a:schemeClr>
                </a:solidFill>
              </a:rPr>
              <a:t> and protect the dignity of all humans.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serve as the basis for laws and acts governing people and communities.</a:t>
            </a:r>
          </a:p>
        </p:txBody>
      </p:sp>
      <p:sp>
        <p:nvSpPr>
          <p:cNvPr id="9" name="Rectangle 8">
            <a:extLst>
              <a:ext uri="{FF2B5EF4-FFF2-40B4-BE49-F238E27FC236}">
                <a16:creationId xmlns:a16="http://schemas.microsoft.com/office/drawing/2014/main" id="{4E71AC22-DAB2-4503-B2B9-43408697DA9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descr="Background pattern&#10;&#10;Description automatically generated with medium confidence">
            <a:extLst>
              <a:ext uri="{FF2B5EF4-FFF2-40B4-BE49-F238E27FC236}">
                <a16:creationId xmlns:a16="http://schemas.microsoft.com/office/drawing/2014/main" id="{85345B2A-AD35-655A-F0F0-2ADCEF77E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860" y="1724638"/>
            <a:ext cx="4572000" cy="3429000"/>
          </a:xfrm>
          <a:prstGeom prst="rect">
            <a:avLst/>
          </a:prstGeom>
        </p:spPr>
      </p:pic>
      <p:pic>
        <p:nvPicPr>
          <p:cNvPr id="7" name="Picture 6">
            <a:extLst>
              <a:ext uri="{FF2B5EF4-FFF2-40B4-BE49-F238E27FC236}">
                <a16:creationId xmlns:a16="http://schemas.microsoft.com/office/drawing/2014/main" id="{BBE78489-9882-4FDD-B313-C77E381277A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4DD3406-C24E-4D1A-9D10-E41B9A1B32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322DBE6-52CD-415E-8E00-9AF0F1EB59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BAAD958-27BF-42DC-9636-ACEA28C9D3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DB788C-1B4C-4CBF-BB5E-B6B43D43F9E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86953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Commission (2019) states that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inherent value of each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principles of dignity, equality and mutual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about being treated fairly, treating others fairly, and having the ability to make genuine choices in our daily lives</a:t>
            </a:r>
          </a:p>
        </p:txBody>
      </p:sp>
      <p:sp>
        <p:nvSpPr>
          <p:cNvPr id="6" name="Rectangle 5">
            <a:extLst>
              <a:ext uri="{FF2B5EF4-FFF2-40B4-BE49-F238E27FC236}">
                <a16:creationId xmlns:a16="http://schemas.microsoft.com/office/drawing/2014/main" id="{369D9144-7936-414B-B274-BAC7FAF6AEB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D565CDB8-CBB2-4107-B378-8E3B0C08BBB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4AB034D-FFE9-4DED-AB5A-2095D42874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6880660-A041-4DF0-900D-9F0EC1DEE7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F7A7B30-D4DB-4E49-9725-9042F30A17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EB8571-1710-4305-BEA5-FDEB6EF516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518111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United Nations Universal Declaration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Civil and Political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Economic, Social and Cultural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Racial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Discrimination against Women</a:t>
            </a:r>
          </a:p>
        </p:txBody>
      </p:sp>
      <p:sp>
        <p:nvSpPr>
          <p:cNvPr id="6" name="Rectangle 5">
            <a:extLst>
              <a:ext uri="{FF2B5EF4-FFF2-40B4-BE49-F238E27FC236}">
                <a16:creationId xmlns:a16="http://schemas.microsoft.com/office/drawing/2014/main" id="{4C74AD5F-76F6-4893-A5C9-EE0128EA2E1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794E70EB-AC6F-4AFF-8101-0CDC17FBC9D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6856F42-A6A6-4841-8288-7CC9476612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44FF867-975C-4472-B4DD-AD34C970CA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E9C014F-A63E-4104-81A4-62135C34CA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2C6C6B1-53F4-4040-AF64-EA1976EF4D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24006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Against Torture and Other Cruel, Inhuman or Degrading Treatment or Punishment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the Child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Persons with Disabilities</a:t>
            </a:r>
          </a:p>
        </p:txBody>
      </p:sp>
      <p:sp>
        <p:nvSpPr>
          <p:cNvPr id="6" name="Rectangle 5">
            <a:extLst>
              <a:ext uri="{FF2B5EF4-FFF2-40B4-BE49-F238E27FC236}">
                <a16:creationId xmlns:a16="http://schemas.microsoft.com/office/drawing/2014/main" id="{AE039FA8-2CF1-4A21-AA63-71720749DA9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EA7B7863-0FE5-4AB0-8005-D3A20C2A2BB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DE8E536-0E5B-4EEA-B6D3-BF9E8C47F8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B41C363-2CAC-4BB8-8878-C613B47B2A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06CCFEC-5235-47CA-9ABD-280FF9D88D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F4911B-3C86-4888-9FF0-A05CB71D75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916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Content Placeholder 2">
            <a:extLst>
              <a:ext uri="{FF2B5EF4-FFF2-40B4-BE49-F238E27FC236}">
                <a16:creationId xmlns:a16="http://schemas.microsoft.com/office/drawing/2014/main" id="{A6B346E8-0850-4DDD-9357-F1C4D4C80A0D}"/>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disability is a condition that limits a person's capabilities.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may affect a person's mobility, ability to learn things, or appropriate communication with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disabilities can affect people in varying ways.</a:t>
            </a:r>
          </a:p>
        </p:txBody>
      </p:sp>
      <p:pic>
        <p:nvPicPr>
          <p:cNvPr id="9" name="Picture 8" descr="Father bonding with disabled daughter">
            <a:extLst>
              <a:ext uri="{FF2B5EF4-FFF2-40B4-BE49-F238E27FC236}">
                <a16:creationId xmlns:a16="http://schemas.microsoft.com/office/drawing/2014/main" id="{06D94E63-672E-4323-BAFA-405901DD1E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473"/>
          <a:stretch/>
        </p:blipFill>
        <p:spPr bwMode="auto">
          <a:xfrm>
            <a:off x="6335749" y="1961832"/>
            <a:ext cx="4734153" cy="293433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56B83829-C258-4FDE-913C-CF7D1C4761F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01343D3-03C9-493E-AD3A-AE62440B8F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98B1366-2350-469C-B8AE-341F4AB411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C795DEB-B721-4720-BC17-4F6E0940DE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DAE1440-9CD3-462F-93EF-49C5722B3A8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and responsibilities of persons with disability can be found in the following declarations and treaties:</a:t>
            </a:r>
          </a:p>
        </p:txBody>
      </p:sp>
      <p:graphicFrame>
        <p:nvGraphicFramePr>
          <p:cNvPr id="6" name="Diagram 5">
            <a:extLst>
              <a:ext uri="{FF2B5EF4-FFF2-40B4-BE49-F238E27FC236}">
                <a16:creationId xmlns:a16="http://schemas.microsoft.com/office/drawing/2014/main" id="{DFF14912-13DF-4A72-B6C5-815E285C7322}"/>
              </a:ext>
            </a:extLst>
          </p:cNvPr>
          <p:cNvGraphicFramePr/>
          <p:nvPr>
            <p:extLst>
              <p:ext uri="{D42A27DB-BD31-4B8C-83A1-F6EECF244321}">
                <p14:modId xmlns:p14="http://schemas.microsoft.com/office/powerpoint/2010/main" val="3658493243"/>
              </p:ext>
            </p:extLst>
          </p:nvPr>
        </p:nvGraphicFramePr>
        <p:xfrm>
          <a:off x="924445" y="2829878"/>
          <a:ext cx="10000729" cy="1389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07945CB9-4701-4A31-A2B1-F3BA3D63CAE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C1DFF3AF-C3F3-44BD-8EB8-CD983DEFBEB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5F6F7BA-5567-4B79-A22D-902DC32F58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C740C10-5DF8-4818-9937-7B737E85AF3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23A6A6E-3C82-4261-883D-A91CC76624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6BF1641-A94C-4B80-B5B3-9503FE1C626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17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support workers must know and understand the basic human rights and responsibilities that apply to everyone.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outlined in the UDHR.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Additionally, disability support workers who support persons with disability must understand the CRPD.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Convention contains many basic human rights also found in the UDHR.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CRPD contains general and specific obligations.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aim to protect the rights and responsibilities of all persons with disability.</a:t>
            </a:r>
          </a:p>
        </p:txBody>
      </p:sp>
      <p:sp>
        <p:nvSpPr>
          <p:cNvPr id="6" name="Rectangle 5">
            <a:extLst>
              <a:ext uri="{FF2B5EF4-FFF2-40B4-BE49-F238E27FC236}">
                <a16:creationId xmlns:a16="http://schemas.microsoft.com/office/drawing/2014/main" id="{2B78B61D-A9E4-47A5-AE7A-90C55B1089B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B118E518-CE90-4E2F-BBD2-4BCD3417505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03CD6D0-9C85-4381-A89F-24A3903FE0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ED9DE86-C0B4-41B2-9CA1-C7D3929110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C04543F-70A0-498A-A744-23FC4F5D33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0E3F2FB-E9B2-4703-9ED0-80BE3107A9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1972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417A990F-69D4-4996-8D64-E9C67E27FB3E}"/>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two documents in the CRPD consist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actual rights and responsibilities of persons with disability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optional protocol for upholding these rights and addressing complaints</a:t>
            </a:r>
          </a:p>
        </p:txBody>
      </p:sp>
      <p:sp>
        <p:nvSpPr>
          <p:cNvPr id="8" name="Rectangle 7">
            <a:extLst>
              <a:ext uri="{FF2B5EF4-FFF2-40B4-BE49-F238E27FC236}">
                <a16:creationId xmlns:a16="http://schemas.microsoft.com/office/drawing/2014/main" id="{6255FD88-C578-4B19-A5A1-BB3F90C3AA9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descr="A picture containing text&#10;&#10;Description automatically generated">
            <a:extLst>
              <a:ext uri="{FF2B5EF4-FFF2-40B4-BE49-F238E27FC236}">
                <a16:creationId xmlns:a16="http://schemas.microsoft.com/office/drawing/2014/main" id="{3FC3BF32-AF3E-B28D-7F64-AB66216BE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09199"/>
            <a:ext cx="5307079" cy="3532562"/>
          </a:xfrm>
          <a:prstGeom prst="rect">
            <a:avLst/>
          </a:prstGeom>
        </p:spPr>
      </p:pic>
      <p:pic>
        <p:nvPicPr>
          <p:cNvPr id="7" name="Picture 6">
            <a:extLst>
              <a:ext uri="{FF2B5EF4-FFF2-40B4-BE49-F238E27FC236}">
                <a16:creationId xmlns:a16="http://schemas.microsoft.com/office/drawing/2014/main" id="{47B98D9E-4F89-4758-B4B4-2C2814FB31B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F3BA93C-37C9-48C4-886E-38DD74E005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E7C606B-6ABE-4A6C-B0DA-63B4633890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9178D53-27DF-4958-8088-593C0B2CBE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1E741E-74B3-4ACA-95A4-67BD3BBD79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7658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are vital for a person to understand any specific needs or preferences they may have.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knows their rights has a better understanding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they are entitled and allowed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others are not allowed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state or country, as a whole, is required to do to accommodate them</a:t>
            </a:r>
          </a:p>
        </p:txBody>
      </p:sp>
      <p:sp>
        <p:nvSpPr>
          <p:cNvPr id="6" name="Rectangle 5">
            <a:extLst>
              <a:ext uri="{FF2B5EF4-FFF2-40B4-BE49-F238E27FC236}">
                <a16:creationId xmlns:a16="http://schemas.microsoft.com/office/drawing/2014/main" id="{E791712A-6D01-42C9-B3BB-24AE0E58CD7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25E8BFDD-88D0-49AE-A9F0-D85D81C4F9C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470C3DB-FFED-4B31-91E4-10DC056A0B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5A986CB-D3CF-4DC4-9D8D-E293286682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D5A49D5-0BD6-404C-B2B7-69E9ED6665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6B41486-9006-44B2-B034-CE42BDE529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8167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33507439-0844-41F8-A953-749421B79B8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Therefore, any support worker who truly wishes to support persons with disability must help them learn their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can help persons with disability better understand how they can control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aids persons with disability in their decision-making.</a:t>
            </a:r>
          </a:p>
        </p:txBody>
      </p:sp>
      <p:sp>
        <p:nvSpPr>
          <p:cNvPr id="9" name="Rectangle 8">
            <a:extLst>
              <a:ext uri="{FF2B5EF4-FFF2-40B4-BE49-F238E27FC236}">
                <a16:creationId xmlns:a16="http://schemas.microsoft.com/office/drawing/2014/main" id="{2917CDE9-BD29-4B4D-BDF9-00C65DC8300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3" name="Picture 2" descr="A picture containing person&#10;&#10;Description automatically generated">
            <a:extLst>
              <a:ext uri="{FF2B5EF4-FFF2-40B4-BE49-F238E27FC236}">
                <a16:creationId xmlns:a16="http://schemas.microsoft.com/office/drawing/2014/main" id="{FA573CB3-4017-2930-7CF7-2C034D3ED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820" y="1487912"/>
            <a:ext cx="3034420" cy="4551629"/>
          </a:xfrm>
          <a:prstGeom prst="rect">
            <a:avLst/>
          </a:prstGeom>
        </p:spPr>
      </p:pic>
      <p:pic>
        <p:nvPicPr>
          <p:cNvPr id="7" name="Picture 6">
            <a:extLst>
              <a:ext uri="{FF2B5EF4-FFF2-40B4-BE49-F238E27FC236}">
                <a16:creationId xmlns:a16="http://schemas.microsoft.com/office/drawing/2014/main" id="{12FE6FAC-B0BB-499A-BDD4-FA282FB608C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411F22D-5DF7-496E-848D-5B4CDFA957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5633449-0E51-47B7-A9FB-6698C95518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AF563D6-1415-42C5-AED1-918C7C1ADC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6065F7E-98F8-4751-A14A-595AFB1EC59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8593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Citizenship and What It Means to Persons with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citizenship refers to being earnestly involved with one’s local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intersects the rightful place of persons with disability in their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Rightful place in the community refers to the right of persons with disability to participate in their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there should be support for them to take an active role in their communities. </a:t>
            </a:r>
          </a:p>
        </p:txBody>
      </p:sp>
      <p:sp>
        <p:nvSpPr>
          <p:cNvPr id="6" name="Rectangle 5">
            <a:extLst>
              <a:ext uri="{FF2B5EF4-FFF2-40B4-BE49-F238E27FC236}">
                <a16:creationId xmlns:a16="http://schemas.microsoft.com/office/drawing/2014/main" id="{4A920F82-0D18-4EDD-A411-18DCDD882DB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E30DDF0E-7539-450E-B38E-A68AFBCD413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B5DD8F0-5800-476F-B558-81D8452E81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99F7438-1D4A-4BC5-BEE1-AD9E3170A1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C8B0FCD-E443-45CD-891B-2D5C3A69BD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5AD02A-C617-4996-BB31-D40BD0EBD7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0830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find the articles on these rights in two separate declarations and treaties:</a:t>
            </a:r>
          </a:p>
        </p:txBody>
      </p:sp>
      <p:graphicFrame>
        <p:nvGraphicFramePr>
          <p:cNvPr id="6" name="Diagram 5">
            <a:extLst>
              <a:ext uri="{FF2B5EF4-FFF2-40B4-BE49-F238E27FC236}">
                <a16:creationId xmlns:a16="http://schemas.microsoft.com/office/drawing/2014/main" id="{52061BB4-5F97-428E-BE0F-539619195CD7}"/>
              </a:ext>
            </a:extLst>
          </p:cNvPr>
          <p:cNvGraphicFramePr/>
          <p:nvPr>
            <p:extLst>
              <p:ext uri="{D42A27DB-BD31-4B8C-83A1-F6EECF244321}">
                <p14:modId xmlns:p14="http://schemas.microsoft.com/office/powerpoint/2010/main" val="2833358006"/>
              </p:ext>
            </p:extLst>
          </p:nvPr>
        </p:nvGraphicFramePr>
        <p:xfrm>
          <a:off x="911745" y="2533650"/>
          <a:ext cx="10013429"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EFF93D0-41DC-4B34-9BF2-DC96C5B33D8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E178A280-0301-4C63-8C0F-40AEE7167C9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DC7E717-8B10-4213-92A9-0C19C9594D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D7FE552-FF7F-4A58-90BD-C9DFAA59F9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97C55D9-D63E-4468-BB8E-D548027C92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F60138D-A796-4C23-A1E1-52FC1379D64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394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1.1.2 Confirm the Client's Preferences for Interacting With Others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it is vital that you discuss with the client how they want to be supported when interacting with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ensures that you provide them with the support they want as they engage with their social networks.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Discussing with clients what kind of support they want also lets you understand their preferred manner of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must understand the principles of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a:t>
            </a:r>
          </a:p>
        </p:txBody>
      </p:sp>
      <p:sp>
        <p:nvSpPr>
          <p:cNvPr id="6" name="Rectangle 5">
            <a:extLst>
              <a:ext uri="{FF2B5EF4-FFF2-40B4-BE49-F238E27FC236}">
                <a16:creationId xmlns:a16="http://schemas.microsoft.com/office/drawing/2014/main" id="{78532329-4CEF-49FD-93BD-73CC938B666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53DFFEB-D0CC-4F49-99DA-FF7A703BDE0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687CB5C-7DC7-4824-8B87-B561547476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32AB9CD-748C-432F-B9EB-B5C136BA3B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18D4BEB-6B48-43B9-AE20-D18EA60062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472B57-7207-452D-BE2C-E853CD6E05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6398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0976D246-F4FC-4041-87A5-7BFB2956893B}"/>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the name suggests, a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 means involving the person with disability in their service delivery.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treating the person with disability first, focusing on what they can do rather than their condition or disability.</a:t>
            </a:r>
          </a:p>
        </p:txBody>
      </p:sp>
      <p:sp>
        <p:nvSpPr>
          <p:cNvPr id="8" name="Rectangle 7">
            <a:extLst>
              <a:ext uri="{FF2B5EF4-FFF2-40B4-BE49-F238E27FC236}">
                <a16:creationId xmlns:a16="http://schemas.microsoft.com/office/drawing/2014/main" id="{587A788D-B3F8-4719-84A7-BD6892126A3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descr="A picture containing person, holding&#10;&#10;Description automatically generated">
            <a:extLst>
              <a:ext uri="{FF2B5EF4-FFF2-40B4-BE49-F238E27FC236}">
                <a16:creationId xmlns:a16="http://schemas.microsoft.com/office/drawing/2014/main" id="{6A5241A3-3C4D-6869-1784-BB21BF43C9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942" y="1433630"/>
            <a:ext cx="4153702" cy="4153702"/>
          </a:xfrm>
          <a:prstGeom prst="rect">
            <a:avLst/>
          </a:prstGeom>
        </p:spPr>
      </p:pic>
      <p:pic>
        <p:nvPicPr>
          <p:cNvPr id="9" name="Picture 8">
            <a:extLst>
              <a:ext uri="{FF2B5EF4-FFF2-40B4-BE49-F238E27FC236}">
                <a16:creationId xmlns:a16="http://schemas.microsoft.com/office/drawing/2014/main" id="{D670C66A-0DF2-455A-92BA-016E67EB52A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47E145D-4D97-45D1-BB67-F0E8170391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18E5871-C4B2-4672-A310-B58C689231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12BAB2A8-AC7D-49F5-A1CF-561D6D2CC9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94A533C-2578-4A77-90C4-D75F976C474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5762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 service,’ to be involved in making decisions about their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Takes into account each person’s life experience, age, gender, culture, heritage, language, beliefs and identity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Requires flexible services and support to suit the person’s wishes and priorities</a:t>
            </a:r>
          </a:p>
        </p:txBody>
      </p:sp>
      <p:sp>
        <p:nvSpPr>
          <p:cNvPr id="6" name="Rectangle 5">
            <a:extLst>
              <a:ext uri="{FF2B5EF4-FFF2-40B4-BE49-F238E27FC236}">
                <a16:creationId xmlns:a16="http://schemas.microsoft.com/office/drawing/2014/main" id="{79B250E8-7967-4B3B-9042-6BB56817F57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510F8796-B7F9-4F48-8A33-B75E2493310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F58A01C-0BF1-41D9-B1CC-50E60491A1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2903FF7-F6D7-45F2-A21D-A9130A938E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0B523F7-F16A-473A-B69D-A1E7D8CAF6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428E6BE-2F92-4401-B3E8-2A6E193CC2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5528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Disability Discrimination Act 1992 (</a:t>
            </a:r>
            <a:r>
              <a:rPr lang="en-US" sz="2200" dirty="0" err="1">
                <a:solidFill>
                  <a:schemeClr val="tx1">
                    <a:lumMod val="75000"/>
                    <a:lumOff val="25000"/>
                  </a:schemeClr>
                </a:solidFill>
              </a:rPr>
              <a:t>Cth</a:t>
            </a:r>
            <a:r>
              <a:rPr lang="en-US" sz="2200" dirty="0">
                <a:solidFill>
                  <a:schemeClr val="tx1">
                    <a:lumMod val="75000"/>
                    <a:lumOff val="25000"/>
                  </a:schemeClr>
                </a:solidFill>
              </a:rPr>
              <a:t>), disabilities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Total or partial loss of the person's bodily or mental functions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Total or partial loss of body part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presence of organisms causing disease or illness in the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presence of organisms capable of causing disease or illness in the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malfunction, malformation or disfigurement of a part of the person's body</a:t>
            </a:r>
          </a:p>
        </p:txBody>
      </p:sp>
      <p:pic>
        <p:nvPicPr>
          <p:cNvPr id="5" name="Picture 4">
            <a:extLst>
              <a:ext uri="{FF2B5EF4-FFF2-40B4-BE49-F238E27FC236}">
                <a16:creationId xmlns:a16="http://schemas.microsoft.com/office/drawing/2014/main" id="{93EE53DB-9BA4-45D1-9ACE-24CCD27D79B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33B1E0D7-ED07-48E5-A41B-22CF40EB7B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3B5B229-E3CA-4A01-B7A1-79493AC554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D5E5A10-7846-43E1-953E-BEC83DB4AA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541DA28-A7C3-4FAC-9FFE-2DD35745E7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259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strengths-based, where people are acknowledged as the experts in their life with a focus on what they can do first, and any help they need second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Includes the person’s support network as partners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17B94C3A-0615-4AF8-A2E4-DC6704BED8F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32D44C4C-C6F5-46F4-95A4-3EC1EA80D4A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2B436AF-821E-4F37-8EAE-F680DAA6D9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E7EADB7-595C-44E0-8CDA-AB5D59A746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6AB4A99-F975-4301-9739-7BDB64D46F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107A36-FD85-4083-B8F6-6C315D4C29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9415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 shows how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 differs from traditional services:</a:t>
            </a:r>
          </a:p>
        </p:txBody>
      </p:sp>
      <p:graphicFrame>
        <p:nvGraphicFramePr>
          <p:cNvPr id="2" name="Table 1">
            <a:extLst>
              <a:ext uri="{FF2B5EF4-FFF2-40B4-BE49-F238E27FC236}">
                <a16:creationId xmlns:a16="http://schemas.microsoft.com/office/drawing/2014/main" id="{BCC55786-14C7-4201-85D7-A7E72E5800EA}"/>
              </a:ext>
            </a:extLst>
          </p:cNvPr>
          <p:cNvGraphicFramePr>
            <a:graphicFrameLocks noGrp="1"/>
          </p:cNvGraphicFramePr>
          <p:nvPr>
            <p:extLst>
              <p:ext uri="{D42A27DB-BD31-4B8C-83A1-F6EECF244321}">
                <p14:modId xmlns:p14="http://schemas.microsoft.com/office/powerpoint/2010/main" val="1140444972"/>
              </p:ext>
            </p:extLst>
          </p:nvPr>
        </p:nvGraphicFramePr>
        <p:xfrm>
          <a:off x="924446" y="2740566"/>
          <a:ext cx="9832454" cy="2806192"/>
        </p:xfrm>
        <a:graphic>
          <a:graphicData uri="http://schemas.openxmlformats.org/drawingml/2006/table">
            <a:tbl>
              <a:tblPr firstRow="1" firstCol="1" bandRow="1">
                <a:tableStyleId>{912C8C85-51F0-491E-9774-3900AFEF0FD7}</a:tableStyleId>
              </a:tblPr>
              <a:tblGrid>
                <a:gridCol w="4916227">
                  <a:extLst>
                    <a:ext uri="{9D8B030D-6E8A-4147-A177-3AD203B41FA5}">
                      <a16:colId xmlns:a16="http://schemas.microsoft.com/office/drawing/2014/main" val="278195015"/>
                    </a:ext>
                  </a:extLst>
                </a:gridCol>
                <a:gridCol w="4916227">
                  <a:extLst>
                    <a:ext uri="{9D8B030D-6E8A-4147-A177-3AD203B41FA5}">
                      <a16:colId xmlns:a16="http://schemas.microsoft.com/office/drawing/2014/main" val="3730296343"/>
                    </a:ext>
                  </a:extLst>
                </a:gridCol>
              </a:tblGrid>
              <a:tr h="335881">
                <a:tc>
                  <a:txBody>
                    <a:bodyPr/>
                    <a:lstStyle/>
                    <a:p>
                      <a:pPr marL="502920" marR="64135" indent="-228600" algn="ctr">
                        <a:lnSpc>
                          <a:spcPct val="115000"/>
                        </a:lnSpc>
                        <a:spcBef>
                          <a:spcPts val="600"/>
                        </a:spcBef>
                        <a:spcAft>
                          <a:spcPts val="600"/>
                        </a:spcAft>
                        <a:tabLst>
                          <a:tab pos="114300" algn="l"/>
                        </a:tabLst>
                      </a:pPr>
                      <a:r>
                        <a:rPr lang="en-AU" sz="2200" dirty="0">
                          <a:effectLst/>
                        </a:rPr>
                        <a:t>Traditional</a:t>
                      </a:r>
                      <a:endParaRPr lang="en-PH"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502920" marR="64135" indent="-228600" algn="ctr">
                        <a:lnSpc>
                          <a:spcPct val="115000"/>
                        </a:lnSpc>
                        <a:spcBef>
                          <a:spcPts val="600"/>
                        </a:spcBef>
                        <a:spcAft>
                          <a:spcPts val="600"/>
                        </a:spcAft>
                        <a:tabLst>
                          <a:tab pos="114300" algn="l"/>
                        </a:tabLst>
                      </a:pPr>
                      <a:r>
                        <a:rPr lang="en-AU" sz="2200" dirty="0">
                          <a:effectLst/>
                        </a:rPr>
                        <a:t>Person-centred</a:t>
                      </a:r>
                      <a:endParaRPr lang="en-PH"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12086815"/>
                  </a:ext>
                </a:extLst>
              </a:tr>
              <a:tr h="1857692">
                <a:tc>
                  <a:txBody>
                    <a:bodyPr/>
                    <a:lstStyle/>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Service is based on clinical or medical advice </a:t>
                      </a:r>
                      <a:endParaRPr lang="en-PH" sz="2200" b="0" dirty="0">
                        <a:solidFill>
                          <a:schemeClr val="tx1">
                            <a:lumMod val="75000"/>
                            <a:lumOff val="25000"/>
                          </a:schemeClr>
                        </a:solidFill>
                        <a:effectLst/>
                      </a:endParaRPr>
                    </a:p>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Persons</a:t>
                      </a:r>
                      <a:r>
                        <a:rPr lang="en-US" sz="2200" b="0" dirty="0">
                          <a:solidFill>
                            <a:schemeClr val="tx1">
                              <a:lumMod val="75000"/>
                              <a:lumOff val="25000"/>
                            </a:schemeClr>
                          </a:solidFill>
                        </a:rPr>
                        <a:t> with disability </a:t>
                      </a:r>
                      <a:r>
                        <a:rPr lang="en-AU" sz="2200" b="0" dirty="0">
                          <a:solidFill>
                            <a:schemeClr val="tx1">
                              <a:lumMod val="75000"/>
                              <a:lumOff val="25000"/>
                            </a:schemeClr>
                          </a:solidFill>
                          <a:effectLst/>
                        </a:rPr>
                        <a:t>are required to comply with the support staff’s instructions</a:t>
                      </a:r>
                      <a:endParaRPr lang="en-PH" sz="2200" b="0" dirty="0">
                        <a:solidFill>
                          <a:schemeClr val="tx1">
                            <a:lumMod val="75000"/>
                            <a:lumOff val="25000"/>
                          </a:schemeClr>
                        </a:solidFill>
                        <a:effectLst/>
                      </a:endParaRPr>
                    </a:p>
                  </a:txBody>
                  <a:tcPr marL="68580" marR="68580" marT="0" marB="0">
                    <a:lnR w="12700" cap="flat" cmpd="sng" algn="ctr">
                      <a:solidFill>
                        <a:schemeClr val="accent6">
                          <a:lumMod val="40000"/>
                          <a:lumOff val="60000"/>
                        </a:schemeClr>
                      </a:solidFill>
                      <a:prstDash val="solid"/>
                      <a:round/>
                      <a:headEnd type="none" w="med" len="med"/>
                      <a:tailEnd type="none" w="med" len="med"/>
                    </a:lnR>
                  </a:tcPr>
                </a:tc>
                <a:tc>
                  <a:txBody>
                    <a:bodyPr/>
                    <a:lstStyle/>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Service is based on the personal goals and preferences of the person with disability</a:t>
                      </a:r>
                      <a:endParaRPr lang="en-PH" sz="2200" dirty="0">
                        <a:solidFill>
                          <a:schemeClr val="tx1">
                            <a:lumMod val="75000"/>
                            <a:lumOff val="25000"/>
                          </a:schemeClr>
                        </a:solidFill>
                        <a:effectLst/>
                      </a:endParaRPr>
                    </a:p>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Persons </a:t>
                      </a:r>
                      <a:r>
                        <a:rPr lang="en-US" sz="2200" b="0" dirty="0">
                          <a:solidFill>
                            <a:schemeClr val="tx1">
                              <a:lumMod val="75000"/>
                              <a:lumOff val="25000"/>
                            </a:schemeClr>
                          </a:solidFill>
                        </a:rPr>
                        <a:t>with disability </a:t>
                      </a:r>
                      <a:r>
                        <a:rPr lang="en-AU" sz="2200" dirty="0">
                          <a:solidFill>
                            <a:schemeClr val="tx1">
                              <a:lumMod val="75000"/>
                              <a:lumOff val="25000"/>
                            </a:schemeClr>
                          </a:solidFill>
                          <a:effectLst/>
                        </a:rPr>
                        <a:t>are empowered to make their own choices and decisions</a:t>
                      </a:r>
                      <a:endParaRPr lang="en-PH" sz="2200" dirty="0">
                        <a:solidFill>
                          <a:schemeClr val="tx1">
                            <a:lumMod val="75000"/>
                            <a:lumOff val="25000"/>
                          </a:schemeClr>
                        </a:solidFill>
                        <a:effectLst/>
                      </a:endParaRPr>
                    </a:p>
                  </a:txBody>
                  <a:tcPr marL="68580" marR="68580" marT="0" marB="0">
                    <a:lnL w="12700" cap="flat" cmpd="sng" algn="ctr">
                      <a:solidFill>
                        <a:schemeClr val="accent6">
                          <a:lumMod val="40000"/>
                          <a:lumOff val="60000"/>
                        </a:schemeClr>
                      </a:solidFill>
                      <a:prstDash val="solid"/>
                      <a:round/>
                      <a:headEnd type="none" w="med" len="med"/>
                      <a:tailEnd type="none" w="med" len="med"/>
                    </a:lnL>
                  </a:tcPr>
                </a:tc>
                <a:extLst>
                  <a:ext uri="{0D108BD9-81ED-4DB2-BD59-A6C34878D82A}">
                    <a16:rowId xmlns:a16="http://schemas.microsoft.com/office/drawing/2014/main" val="3281074815"/>
                  </a:ext>
                </a:extLst>
              </a:tr>
            </a:tbl>
          </a:graphicData>
        </a:graphic>
      </p:graphicFrame>
      <p:sp>
        <p:nvSpPr>
          <p:cNvPr id="7" name="Rectangle 6">
            <a:extLst>
              <a:ext uri="{FF2B5EF4-FFF2-40B4-BE49-F238E27FC236}">
                <a16:creationId xmlns:a16="http://schemas.microsoft.com/office/drawing/2014/main" id="{75750BC3-6205-403A-92D6-18792E85D2C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8" name="Picture 7">
            <a:extLst>
              <a:ext uri="{FF2B5EF4-FFF2-40B4-BE49-F238E27FC236}">
                <a16:creationId xmlns:a16="http://schemas.microsoft.com/office/drawing/2014/main" id="{9CDF16AF-5737-49EF-A8E1-A6BB825E725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04D0960-52DC-4680-8228-730869B47B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CB37578-8CFD-4030-9A4C-0BF834C5EE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5574EA3-CEC1-45DC-B78E-F13EE984E5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1B1A946-D794-42D8-9225-DA38B2A0AE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01396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 shows how person-</a:t>
            </a:r>
            <a:r>
              <a:rPr lang="en-US" sz="2200" dirty="0" err="1">
                <a:solidFill>
                  <a:schemeClr val="tx1">
                    <a:lumMod val="75000"/>
                    <a:lumOff val="25000"/>
                  </a:schemeClr>
                </a:solidFill>
              </a:rPr>
              <a:t>centred</a:t>
            </a:r>
            <a:r>
              <a:rPr lang="en-US" sz="2200" dirty="0">
                <a:solidFill>
                  <a:schemeClr val="tx1">
                    <a:lumMod val="75000"/>
                    <a:lumOff val="25000"/>
                  </a:schemeClr>
                </a:solidFill>
              </a:rPr>
              <a:t> practice differs from traditional services:</a:t>
            </a:r>
          </a:p>
        </p:txBody>
      </p:sp>
      <p:graphicFrame>
        <p:nvGraphicFramePr>
          <p:cNvPr id="2" name="Table 1">
            <a:extLst>
              <a:ext uri="{FF2B5EF4-FFF2-40B4-BE49-F238E27FC236}">
                <a16:creationId xmlns:a16="http://schemas.microsoft.com/office/drawing/2014/main" id="{BCC55786-14C7-4201-85D7-A7E72E5800EA}"/>
              </a:ext>
            </a:extLst>
          </p:cNvPr>
          <p:cNvGraphicFramePr>
            <a:graphicFrameLocks noGrp="1"/>
          </p:cNvGraphicFramePr>
          <p:nvPr>
            <p:extLst>
              <p:ext uri="{D42A27DB-BD31-4B8C-83A1-F6EECF244321}">
                <p14:modId xmlns:p14="http://schemas.microsoft.com/office/powerpoint/2010/main" val="431358295"/>
              </p:ext>
            </p:extLst>
          </p:nvPr>
        </p:nvGraphicFramePr>
        <p:xfrm>
          <a:off x="924446" y="2740566"/>
          <a:ext cx="9832454" cy="1687265"/>
        </p:xfrm>
        <a:graphic>
          <a:graphicData uri="http://schemas.openxmlformats.org/drawingml/2006/table">
            <a:tbl>
              <a:tblPr firstRow="1" firstCol="1" bandRow="1">
                <a:tableStyleId>{912C8C85-51F0-491E-9774-3900AFEF0FD7}</a:tableStyleId>
              </a:tblPr>
              <a:tblGrid>
                <a:gridCol w="4916227">
                  <a:extLst>
                    <a:ext uri="{9D8B030D-6E8A-4147-A177-3AD203B41FA5}">
                      <a16:colId xmlns:a16="http://schemas.microsoft.com/office/drawing/2014/main" val="278195015"/>
                    </a:ext>
                  </a:extLst>
                </a:gridCol>
                <a:gridCol w="4916227">
                  <a:extLst>
                    <a:ext uri="{9D8B030D-6E8A-4147-A177-3AD203B41FA5}">
                      <a16:colId xmlns:a16="http://schemas.microsoft.com/office/drawing/2014/main" val="3730296343"/>
                    </a:ext>
                  </a:extLst>
                </a:gridCol>
              </a:tblGrid>
              <a:tr h="317012">
                <a:tc>
                  <a:txBody>
                    <a:bodyPr/>
                    <a:lstStyle/>
                    <a:p>
                      <a:pPr marL="502920" marR="64135" indent="-228600" algn="ctr">
                        <a:lnSpc>
                          <a:spcPct val="115000"/>
                        </a:lnSpc>
                        <a:spcBef>
                          <a:spcPts val="600"/>
                        </a:spcBef>
                        <a:spcAft>
                          <a:spcPts val="600"/>
                        </a:spcAft>
                        <a:tabLst>
                          <a:tab pos="114300" algn="l"/>
                        </a:tabLst>
                      </a:pPr>
                      <a:r>
                        <a:rPr lang="en-AU" sz="2200" dirty="0">
                          <a:effectLst/>
                        </a:rPr>
                        <a:t>Traditional</a:t>
                      </a:r>
                      <a:endParaRPr lang="en-PH"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502920" marR="64135" indent="-228600" algn="ctr">
                        <a:lnSpc>
                          <a:spcPct val="115000"/>
                        </a:lnSpc>
                        <a:spcBef>
                          <a:spcPts val="600"/>
                        </a:spcBef>
                        <a:spcAft>
                          <a:spcPts val="600"/>
                        </a:spcAft>
                        <a:tabLst>
                          <a:tab pos="114300" algn="l"/>
                        </a:tabLst>
                      </a:pPr>
                      <a:r>
                        <a:rPr lang="en-AU" sz="2200">
                          <a:effectLst/>
                        </a:rPr>
                        <a:t>Person-centred</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12086815"/>
                  </a:ext>
                </a:extLst>
              </a:tr>
              <a:tr h="1324299">
                <a:tc>
                  <a:txBody>
                    <a:bodyPr/>
                    <a:lstStyle/>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b="0" dirty="0">
                          <a:solidFill>
                            <a:schemeClr val="tx1">
                              <a:lumMod val="75000"/>
                              <a:lumOff val="25000"/>
                            </a:schemeClr>
                          </a:solidFill>
                          <a:effectLst/>
                        </a:rPr>
                        <a:t>Care strategies prioritise the management of illness and medical condition</a:t>
                      </a:r>
                      <a:endParaRPr lang="en-PH" sz="22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R w="12700" cap="flat" cmpd="sng" algn="ctr">
                      <a:solidFill>
                        <a:schemeClr val="accent6">
                          <a:lumMod val="40000"/>
                          <a:lumOff val="60000"/>
                        </a:schemeClr>
                      </a:solidFill>
                      <a:prstDash val="solid"/>
                      <a:round/>
                      <a:headEnd type="none" w="med" len="med"/>
                      <a:tailEnd type="none" w="med" len="med"/>
                    </a:lnR>
                  </a:tcPr>
                </a:tc>
                <a:tc>
                  <a:txBody>
                    <a:bodyPr/>
                    <a:lstStyle/>
                    <a:p>
                      <a:pPr marL="230400" marR="64135"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200" dirty="0">
                          <a:solidFill>
                            <a:schemeClr val="tx1">
                              <a:lumMod val="75000"/>
                              <a:lumOff val="25000"/>
                            </a:schemeClr>
                          </a:solidFill>
                          <a:effectLst/>
                        </a:rPr>
                        <a:t>Care strategies focus on improving the overall quality of life of the </a:t>
                      </a:r>
                      <a:r>
                        <a:rPr lang="en-US" sz="2200" b="0" dirty="0">
                          <a:solidFill>
                            <a:schemeClr val="tx1">
                              <a:lumMod val="75000"/>
                              <a:lumOff val="25000"/>
                            </a:schemeClr>
                          </a:solidFill>
                        </a:rPr>
                        <a:t>person with disability </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accent6">
                          <a:lumMod val="40000"/>
                          <a:lumOff val="60000"/>
                        </a:schemeClr>
                      </a:solidFill>
                      <a:prstDash val="solid"/>
                      <a:round/>
                      <a:headEnd type="none" w="med" len="med"/>
                      <a:tailEnd type="none" w="med" len="med"/>
                    </a:lnL>
                  </a:tcPr>
                </a:tc>
                <a:extLst>
                  <a:ext uri="{0D108BD9-81ED-4DB2-BD59-A6C34878D82A}">
                    <a16:rowId xmlns:a16="http://schemas.microsoft.com/office/drawing/2014/main" val="3281074815"/>
                  </a:ext>
                </a:extLst>
              </a:tr>
            </a:tbl>
          </a:graphicData>
        </a:graphic>
      </p:graphicFrame>
      <p:sp>
        <p:nvSpPr>
          <p:cNvPr id="7" name="Rectangle 6">
            <a:extLst>
              <a:ext uri="{FF2B5EF4-FFF2-40B4-BE49-F238E27FC236}">
                <a16:creationId xmlns:a16="http://schemas.microsoft.com/office/drawing/2014/main" id="{75750BC3-6205-403A-92D6-18792E85D2C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8" name="Picture 7">
            <a:extLst>
              <a:ext uri="{FF2B5EF4-FFF2-40B4-BE49-F238E27FC236}">
                <a16:creationId xmlns:a16="http://schemas.microsoft.com/office/drawing/2014/main" id="{0D9CD780-4E9D-47C6-9BAA-2E91F71E505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EB3ED1F-7FD1-49F1-BD42-0E18252205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DCD54A1-83ED-405C-B34B-8E1B63184E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2AF337B-6A8D-4A80-8D59-31C3601D9C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D994A01-9DA6-4399-B446-322D799DE2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5732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following the principles of person-</a:t>
            </a:r>
            <a:r>
              <a:rPr lang="en-US" sz="2200" dirty="0" err="1">
                <a:solidFill>
                  <a:schemeClr val="tx1">
                    <a:lumMod val="75000"/>
                    <a:lumOff val="25000"/>
                  </a:schemeClr>
                </a:solidFill>
              </a:rPr>
              <a:t>centred</a:t>
            </a:r>
            <a:r>
              <a:rPr lang="en-US" sz="2200" dirty="0">
                <a:solidFill>
                  <a:schemeClr val="tx1">
                    <a:lumMod val="75000"/>
                    <a:lumOff val="25000"/>
                  </a:schemeClr>
                </a:solidFill>
              </a:rPr>
              <a:t> </a:t>
            </a:r>
            <a:r>
              <a:rPr lang="en-US" sz="2200" dirty="0" err="1">
                <a:solidFill>
                  <a:schemeClr val="tx1">
                    <a:lumMod val="75000"/>
                    <a:lumOff val="25000"/>
                  </a:schemeClr>
                </a:solidFill>
              </a:rPr>
              <a:t>practise</a:t>
            </a:r>
            <a:r>
              <a:rPr lang="en-US" sz="2200" dirty="0">
                <a:solidFill>
                  <a:schemeClr val="tx1">
                    <a:lumMod val="75000"/>
                    <a:lumOff val="25000"/>
                  </a:schemeClr>
                </a:solidFill>
              </a:rPr>
              <a:t>, you will ensure that your clients’ opinions are heard and they will have the following benefits:</a:t>
            </a:r>
          </a:p>
        </p:txBody>
      </p:sp>
      <p:graphicFrame>
        <p:nvGraphicFramePr>
          <p:cNvPr id="7" name="Diagram 6">
            <a:extLst>
              <a:ext uri="{FF2B5EF4-FFF2-40B4-BE49-F238E27FC236}">
                <a16:creationId xmlns:a16="http://schemas.microsoft.com/office/drawing/2014/main" id="{673E4007-EC5C-47DE-9E6F-8B5A255408CF}"/>
              </a:ext>
            </a:extLst>
          </p:cNvPr>
          <p:cNvGraphicFramePr/>
          <p:nvPr>
            <p:extLst>
              <p:ext uri="{D42A27DB-BD31-4B8C-83A1-F6EECF244321}">
                <p14:modId xmlns:p14="http://schemas.microsoft.com/office/powerpoint/2010/main" val="352411899"/>
              </p:ext>
            </p:extLst>
          </p:nvPr>
        </p:nvGraphicFramePr>
        <p:xfrm>
          <a:off x="937146" y="2743200"/>
          <a:ext cx="9972154" cy="3073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000DBD0-EEB7-4E92-AB64-0F05C92362F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FAA30F8F-46DD-4BD0-BECF-5EBD0C3D8FD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8BA10E5-1F40-45CA-A5A4-3F7EEE4D42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0CFF320-912E-4375-B6A6-82A390036FA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600F190E-81AE-42D5-8740-A165795EC2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481FED9-1D80-4E15-B060-A7A20DE5287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5075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3AC217DB-E8FB-4911-9667-FFA05FABDC19}"/>
              </a:ext>
            </a:extLst>
          </p:cNvPr>
          <p:cNvSpPr>
            <a:spLocks noGrp="1"/>
          </p:cNvSpPr>
          <p:nvPr>
            <p:ph sz="half"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discussing with your clients their preferences for engaging with a social network,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client are upheld.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needs of the client are upheld.</a:t>
            </a:r>
          </a:p>
        </p:txBody>
      </p:sp>
      <p:sp>
        <p:nvSpPr>
          <p:cNvPr id="8" name="Rectangle 7">
            <a:extLst>
              <a:ext uri="{FF2B5EF4-FFF2-40B4-BE49-F238E27FC236}">
                <a16:creationId xmlns:a16="http://schemas.microsoft.com/office/drawing/2014/main" id="{D10BE919-B87C-4FBF-91BF-26DEB3DCD1B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B744E344-F12D-44A1-B5FD-50B5D193779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D10E6D3-7C50-429C-91E8-F260E18894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663EE57-509C-42F7-9C76-44F401D73D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E43A96F-1B03-450F-A2FB-1AF5BCE0A5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DA9FAD4-EDC1-4721-9602-3C3E45BFD9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0640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8" name="Content Placeholder 2">
            <a:extLst>
              <a:ext uri="{FF2B5EF4-FFF2-40B4-BE49-F238E27FC236}">
                <a16:creationId xmlns:a16="http://schemas.microsoft.com/office/drawing/2014/main" id="{6CD43EF3-B921-4659-BA46-E0490F2C3EB9}"/>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may use to confirm their preferences for engaging with a social network and the manner of participation: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to repeat what they said.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Repeat and restate what the client said.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Thank the client and show your understanding.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principles of active listening.</a:t>
            </a:r>
          </a:p>
        </p:txBody>
      </p:sp>
      <p:sp>
        <p:nvSpPr>
          <p:cNvPr id="7" name="Rectangle 6">
            <a:extLst>
              <a:ext uri="{FF2B5EF4-FFF2-40B4-BE49-F238E27FC236}">
                <a16:creationId xmlns:a16="http://schemas.microsoft.com/office/drawing/2014/main" id="{FCF08EF9-0222-4A49-AD3E-5A3208111B0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02B7FF7D-0012-489F-AE79-16CA3C7F6E1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0297F8D-01C5-4CEA-84AF-47FED6C936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E0B582B-E235-4F26-90B0-8F6F6D57FB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3C4AF1D-2094-4503-A634-8B11574F0E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D56A277-DF71-49F2-9200-29C5969FCA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324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questions you can ask to confirm with your clients their preferences:</a:t>
            </a:r>
          </a:p>
        </p:txBody>
      </p:sp>
      <p:graphicFrame>
        <p:nvGraphicFramePr>
          <p:cNvPr id="8" name="Diagram 7">
            <a:extLst>
              <a:ext uri="{FF2B5EF4-FFF2-40B4-BE49-F238E27FC236}">
                <a16:creationId xmlns:a16="http://schemas.microsoft.com/office/drawing/2014/main" id="{6924CF96-B325-4497-9F91-328CBB8F6BE0}"/>
              </a:ext>
            </a:extLst>
          </p:cNvPr>
          <p:cNvGraphicFramePr/>
          <p:nvPr>
            <p:extLst>
              <p:ext uri="{D42A27DB-BD31-4B8C-83A1-F6EECF244321}">
                <p14:modId xmlns:p14="http://schemas.microsoft.com/office/powerpoint/2010/main" val="1664984563"/>
              </p:ext>
            </p:extLst>
          </p:nvPr>
        </p:nvGraphicFramePr>
        <p:xfrm>
          <a:off x="955674" y="2328625"/>
          <a:ext cx="9686926" cy="3848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7B03B505-EF3A-400F-AA20-75A3DADA463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EC38D91D-66B4-4F31-883E-3183B954546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02E8D73-5E45-4498-83B2-EDF9E6B3F8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6184B227-CE4E-4271-9E79-55331C6A12F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B1CBE6B6-9E71-4106-8E8B-77CE90231D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E8F6A5A-94D4-4F83-AC70-C5C9BF0C8EE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2685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1.1.3 Help Set the Goals of the Client Based on Their Interests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level of engagement of persons with disability depends significantly on their interests.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 </a:t>
            </a:r>
            <a:r>
              <a:rPr lang="en-US" sz="2200" b="0" dirty="0">
                <a:solidFill>
                  <a:schemeClr val="tx1">
                    <a:lumMod val="75000"/>
                    <a:lumOff val="25000"/>
                  </a:schemeClr>
                </a:solidFill>
              </a:rPr>
              <a:t>person with disability</a:t>
            </a:r>
            <a:r>
              <a:rPr lang="en-US" sz="2200" dirty="0">
                <a:solidFill>
                  <a:schemeClr val="tx1">
                    <a:lumMod val="75000"/>
                    <a:lumOff val="25000"/>
                  </a:schemeClr>
                </a:solidFill>
              </a:rPr>
              <a:t> likes what they are doing, they are more likely to stay motivated to engage in an activity or finish a task.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the support worker, you must identify the goals that will guide you and your clients when engaging with their chosen social networks.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may work with the </a:t>
            </a:r>
            <a:r>
              <a:rPr lang="en-US" sz="2200" b="0" dirty="0">
                <a:solidFill>
                  <a:schemeClr val="tx1">
                    <a:lumMod val="75000"/>
                    <a:lumOff val="25000"/>
                  </a:schemeClr>
                </a:solidFill>
              </a:rPr>
              <a:t>person with disability</a:t>
            </a:r>
            <a:r>
              <a:rPr lang="en-US" sz="2200" dirty="0">
                <a:solidFill>
                  <a:schemeClr val="tx1">
                    <a:lumMod val="75000"/>
                    <a:lumOff val="25000"/>
                  </a:schemeClr>
                </a:solidFill>
              </a:rPr>
              <a:t> to set their goals from their interests.</a:t>
            </a:r>
          </a:p>
        </p:txBody>
      </p:sp>
      <p:sp>
        <p:nvSpPr>
          <p:cNvPr id="6" name="Rectangle 5">
            <a:extLst>
              <a:ext uri="{FF2B5EF4-FFF2-40B4-BE49-F238E27FC236}">
                <a16:creationId xmlns:a16="http://schemas.microsoft.com/office/drawing/2014/main" id="{53BFBA4D-C01C-4729-B225-0C5EDC24396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675B24BC-45B9-4FC0-91AA-F7B7F763422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C86DE17-B219-444D-AB7E-CF94178A69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0C605CA-DB7F-41CF-9AF2-3D75EE0131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26D74AD-8D02-4146-BCEF-7CE7B09498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49B603A-E7A8-4DFF-8B2E-A7F1A67632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5623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6A553D40-4F3E-432C-87F6-F20B5639279A}"/>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Goal setting refers to deciding what the </a:t>
            </a:r>
            <a:r>
              <a:rPr lang="en-US" sz="2200" b="0" dirty="0">
                <a:solidFill>
                  <a:schemeClr val="tx1">
                    <a:lumMod val="75000"/>
                    <a:lumOff val="25000"/>
                  </a:schemeClr>
                </a:solidFill>
              </a:rPr>
              <a:t>person with disability</a:t>
            </a:r>
            <a:r>
              <a:rPr lang="en-US" sz="2200" dirty="0">
                <a:solidFill>
                  <a:schemeClr val="tx1">
                    <a:lumMod val="75000"/>
                    <a:lumOff val="25000"/>
                  </a:schemeClr>
                </a:solidFill>
              </a:rPr>
              <a:t> wants to achieve.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b="0" dirty="0">
                <a:solidFill>
                  <a:schemeClr val="tx1">
                    <a:lumMod val="75000"/>
                    <a:lumOff val="25000"/>
                  </a:schemeClr>
                </a:solidFill>
              </a:rPr>
              <a:t>person with disability</a:t>
            </a:r>
            <a:r>
              <a:rPr lang="en-US" sz="2200" dirty="0">
                <a:solidFill>
                  <a:schemeClr val="tx1">
                    <a:lumMod val="75000"/>
                    <a:lumOff val="25000"/>
                  </a:schemeClr>
                </a:solidFill>
              </a:rPr>
              <a:t> can have an easier time participating in their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Without goals, it can be difficult for the </a:t>
            </a:r>
            <a:r>
              <a:rPr lang="en-US" sz="2200" b="0" dirty="0">
                <a:solidFill>
                  <a:schemeClr val="tx1">
                    <a:lumMod val="75000"/>
                    <a:lumOff val="25000"/>
                  </a:schemeClr>
                </a:solidFill>
              </a:rPr>
              <a:t>person with disability </a:t>
            </a:r>
            <a:r>
              <a:rPr lang="en-US" sz="2200" dirty="0">
                <a:solidFill>
                  <a:schemeClr val="tx1">
                    <a:lumMod val="75000"/>
                    <a:lumOff val="25000"/>
                  </a:schemeClr>
                </a:solidFill>
              </a:rPr>
              <a:t>to determine what activity they want to do or participate in.</a:t>
            </a:r>
          </a:p>
        </p:txBody>
      </p:sp>
      <p:sp>
        <p:nvSpPr>
          <p:cNvPr id="9" name="Rectangle 8">
            <a:extLst>
              <a:ext uri="{FF2B5EF4-FFF2-40B4-BE49-F238E27FC236}">
                <a16:creationId xmlns:a16="http://schemas.microsoft.com/office/drawing/2014/main" id="{6C5CC23F-2A45-4542-8491-51222C9C0C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9191EE91-F791-400A-B4A6-F927CFC3A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435" y="996351"/>
            <a:ext cx="3648974" cy="4865298"/>
          </a:xfrm>
          <a:prstGeom prst="rect">
            <a:avLst/>
          </a:prstGeom>
        </p:spPr>
      </p:pic>
      <p:pic>
        <p:nvPicPr>
          <p:cNvPr id="7" name="Picture 6">
            <a:extLst>
              <a:ext uri="{FF2B5EF4-FFF2-40B4-BE49-F238E27FC236}">
                <a16:creationId xmlns:a16="http://schemas.microsoft.com/office/drawing/2014/main" id="{8414B342-5686-4FE2-92DA-27E73225BE2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7F0FC1D-9222-4272-A2C6-3FA8117F85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ECB2E9CA-7F33-4B55-95AC-C7DD8E0EFB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B34C54E0-0EEB-4188-87A5-ECF59F8B21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12F7713-76BE-4995-81D7-E780770809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6561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setting goals, you must first consider the long- and short-term goals of the person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differentiate, these are defined as follows: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Long-term goals </a:t>
            </a:r>
            <a:r>
              <a:rPr lang="en-PH" sz="2200" b="1" i="0" dirty="0">
                <a:solidFill>
                  <a:schemeClr val="tx1">
                    <a:lumMod val="75000"/>
                    <a:lumOff val="25000"/>
                  </a:schemeClr>
                </a:solidFill>
                <a:effectLst/>
              </a:rPr>
              <a:t>–</a:t>
            </a:r>
            <a:r>
              <a:rPr lang="en-US" sz="2200" dirty="0">
                <a:solidFill>
                  <a:schemeClr val="tx1">
                    <a:lumMod val="75000"/>
                    <a:lumOff val="25000"/>
                  </a:schemeClr>
                </a:solidFill>
              </a:rPr>
              <a:t> These refer to the goals the </a:t>
            </a:r>
            <a:r>
              <a:rPr lang="en-US" sz="2200" b="0" dirty="0">
                <a:solidFill>
                  <a:schemeClr val="tx1">
                    <a:lumMod val="75000"/>
                    <a:lumOff val="25000"/>
                  </a:schemeClr>
                </a:solidFill>
              </a:rPr>
              <a:t>person with disability</a:t>
            </a:r>
            <a:r>
              <a:rPr lang="en-US" sz="2200" dirty="0">
                <a:solidFill>
                  <a:schemeClr val="tx1">
                    <a:lumMod val="75000"/>
                    <a:lumOff val="25000"/>
                  </a:schemeClr>
                </a:solidFill>
              </a:rPr>
              <a:t> wants to accomplish in the far future.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Short-term goals </a:t>
            </a:r>
            <a:r>
              <a:rPr lang="en-PH" sz="2200" b="1" i="0" dirty="0">
                <a:solidFill>
                  <a:schemeClr val="tx1">
                    <a:lumMod val="75000"/>
                    <a:lumOff val="25000"/>
                  </a:schemeClr>
                </a:solidFill>
                <a:effectLst/>
              </a:rPr>
              <a:t>–</a:t>
            </a:r>
            <a:r>
              <a:rPr lang="en-US" sz="2200" dirty="0">
                <a:solidFill>
                  <a:schemeClr val="tx1">
                    <a:lumMod val="75000"/>
                    <a:lumOff val="25000"/>
                  </a:schemeClr>
                </a:solidFill>
              </a:rPr>
              <a:t> These refer to the goals the </a:t>
            </a:r>
            <a:r>
              <a:rPr lang="en-US" sz="2200" b="0" dirty="0">
                <a:solidFill>
                  <a:schemeClr val="tx1">
                    <a:lumMod val="75000"/>
                    <a:lumOff val="25000"/>
                  </a:schemeClr>
                </a:solidFill>
              </a:rPr>
              <a:t>person with disability </a:t>
            </a:r>
            <a:r>
              <a:rPr lang="en-US" sz="2200" dirty="0">
                <a:solidFill>
                  <a:schemeClr val="tx1">
                    <a:lumMod val="75000"/>
                    <a:lumOff val="25000"/>
                  </a:schemeClr>
                </a:solidFill>
              </a:rPr>
              <a:t>wants to accomplish soon. </a:t>
            </a:r>
          </a:p>
        </p:txBody>
      </p:sp>
      <p:sp>
        <p:nvSpPr>
          <p:cNvPr id="6" name="Rectangle 5">
            <a:extLst>
              <a:ext uri="{FF2B5EF4-FFF2-40B4-BE49-F238E27FC236}">
                <a16:creationId xmlns:a16="http://schemas.microsoft.com/office/drawing/2014/main" id="{BA1C3619-2D27-4FBA-AA96-CFDA7843A26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BB2E3B57-95F0-43CB-A2B4-2186BB25CDE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55F5500-A10B-4B51-89EA-D69AE7B29D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0DA20D9-4BDD-4333-94F8-35EDD36481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0B915C3-ADD1-4B20-83B5-C6F4AAA225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D678D8-4DA0-4243-884A-28AA5F0009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8232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Disability Discrimination Act 1992 (</a:t>
            </a:r>
            <a:r>
              <a:rPr lang="en-US" sz="2200" dirty="0" err="1">
                <a:solidFill>
                  <a:schemeClr val="tx1">
                    <a:lumMod val="75000"/>
                    <a:lumOff val="25000"/>
                  </a:schemeClr>
                </a:solidFill>
              </a:rPr>
              <a:t>Cth</a:t>
            </a:r>
            <a:r>
              <a:rPr lang="en-US" sz="2200" dirty="0">
                <a:solidFill>
                  <a:schemeClr val="tx1">
                    <a:lumMod val="75000"/>
                    <a:lumOff val="25000"/>
                  </a:schemeClr>
                </a:solidFill>
              </a:rPr>
              <a:t>), disabilities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disorder or malfunction that results in the person learning differently from a non-disabled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disorder, illness or disease that affects a person's:</a:t>
            </a:r>
          </a:p>
        </p:txBody>
      </p:sp>
      <p:graphicFrame>
        <p:nvGraphicFramePr>
          <p:cNvPr id="8" name="Diagram 7">
            <a:extLst>
              <a:ext uri="{FF2B5EF4-FFF2-40B4-BE49-F238E27FC236}">
                <a16:creationId xmlns:a16="http://schemas.microsoft.com/office/drawing/2014/main" id="{33E01CC7-F2C8-4B99-987A-354FCEE1DAE1}"/>
              </a:ext>
            </a:extLst>
          </p:cNvPr>
          <p:cNvGraphicFramePr/>
          <p:nvPr>
            <p:extLst>
              <p:ext uri="{D42A27DB-BD31-4B8C-83A1-F6EECF244321}">
                <p14:modId xmlns:p14="http://schemas.microsoft.com/office/powerpoint/2010/main" val="3147319121"/>
              </p:ext>
            </p:extLst>
          </p:nvPr>
        </p:nvGraphicFramePr>
        <p:xfrm>
          <a:off x="919479" y="3898900"/>
          <a:ext cx="10005695" cy="161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B6C66CD-48C9-4F38-9475-FEC30CEEB1F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8BB85F8-D473-4470-8526-5E0AB698A7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D8A3049-E4DF-44C5-9CEC-A12390DCBDB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D6B964F-F087-4952-B9CA-C007679082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E590BC-E4B8-4146-A36C-B5D71812574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021319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Short-term goals they may set can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id="{82DCE342-6124-4E1D-B2E1-73E257C8BEB5}"/>
              </a:ext>
            </a:extLst>
          </p:cNvPr>
          <p:cNvGraphicFramePr/>
          <p:nvPr>
            <p:extLst>
              <p:ext uri="{D42A27DB-BD31-4B8C-83A1-F6EECF244321}">
                <p14:modId xmlns:p14="http://schemas.microsoft.com/office/powerpoint/2010/main" val="1940513901"/>
              </p:ext>
            </p:extLst>
          </p:nvPr>
        </p:nvGraphicFramePr>
        <p:xfrm>
          <a:off x="835546" y="2384223"/>
          <a:ext cx="10087200" cy="14453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BC47CD6B-998D-48C9-9DBE-F372615639B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8" name="Picture 7">
            <a:extLst>
              <a:ext uri="{FF2B5EF4-FFF2-40B4-BE49-F238E27FC236}">
                <a16:creationId xmlns:a16="http://schemas.microsoft.com/office/drawing/2014/main" id="{3248DB23-CC4F-4B6B-B150-81FF1DEDF6C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3B42129-8CDD-4265-B4AC-98F49A9B80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45DD0BF-AE94-4EDA-A0B2-D6BB559FE5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EA8BB46-4A93-40CC-86AA-00975597E2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AF700C5-88EB-4FD3-900D-D171374FF73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26352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use the SMART goals framework as the guiding principle which consists of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Specific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be well-defined and clear for more effective planning.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Measurable</a:t>
            </a:r>
            <a:r>
              <a:rPr lang="en-US" sz="2200" dirty="0">
                <a:solidFill>
                  <a:schemeClr val="tx1">
                    <a:lumMod val="75000"/>
                    <a:lumOff val="25000"/>
                  </a:schemeClr>
                </a:solidFill>
              </a:rPr>
              <a:t>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have the means to track the client’s progress objectively.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Attainable</a:t>
            </a:r>
            <a:r>
              <a:rPr lang="en-US" sz="2200" dirty="0">
                <a:solidFill>
                  <a:schemeClr val="tx1">
                    <a:lumMod val="75000"/>
                    <a:lumOff val="25000"/>
                  </a:schemeClr>
                </a:solidFill>
              </a:rPr>
              <a:t>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be realistic and within the client’s capacity. </a:t>
            </a:r>
          </a:p>
        </p:txBody>
      </p:sp>
      <p:sp>
        <p:nvSpPr>
          <p:cNvPr id="6" name="Rectangle 5">
            <a:extLst>
              <a:ext uri="{FF2B5EF4-FFF2-40B4-BE49-F238E27FC236}">
                <a16:creationId xmlns:a16="http://schemas.microsoft.com/office/drawing/2014/main" id="{B0460845-6EF7-49CE-A36C-6F3E3CBF810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A7E2EF7-E6E3-487D-BD75-C047782B95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74B9ABE-DB30-4032-851A-F3F5E4EFFD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ADCA911-B0BB-4E00-867D-15CB3BAFF5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D7B27D4-2B47-46CF-AB7E-38D3D6ADB1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05198D5-8311-44EF-9034-5AE241A4EB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9528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use the SMART goals framework as the guiding principle which consists of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Relevant</a:t>
            </a:r>
            <a:r>
              <a:rPr lang="en-US" sz="2200" dirty="0">
                <a:solidFill>
                  <a:schemeClr val="tx1">
                    <a:lumMod val="75000"/>
                    <a:lumOff val="25000"/>
                  </a:schemeClr>
                </a:solidFill>
              </a:rPr>
              <a:t>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be beneficial to the client.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Time-bound</a:t>
            </a:r>
            <a:r>
              <a:rPr lang="en-US" sz="2200" dirty="0">
                <a:solidFill>
                  <a:schemeClr val="tx1">
                    <a:lumMod val="75000"/>
                    <a:lumOff val="25000"/>
                  </a:schemeClr>
                </a:solidFill>
              </a:rPr>
              <a:t> </a:t>
            </a:r>
            <a:r>
              <a:rPr kumimoji="0" lang="en-PH"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t>
            </a:r>
            <a:r>
              <a:rPr lang="en-US" sz="2200" dirty="0">
                <a:solidFill>
                  <a:schemeClr val="tx1">
                    <a:lumMod val="75000"/>
                    <a:lumOff val="25000"/>
                  </a:schemeClr>
                </a:solidFill>
              </a:rPr>
              <a:t> The goals set should have a start and finish date to give a sense of urgency.</a:t>
            </a:r>
          </a:p>
        </p:txBody>
      </p:sp>
      <p:sp>
        <p:nvSpPr>
          <p:cNvPr id="6" name="Rectangle 5">
            <a:extLst>
              <a:ext uri="{FF2B5EF4-FFF2-40B4-BE49-F238E27FC236}">
                <a16:creationId xmlns:a16="http://schemas.microsoft.com/office/drawing/2014/main" id="{D9B0B1A9-F3CE-4E5F-B7C0-C51D6BF8DAE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34E24978-99CB-46C6-9FA8-DF491587358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15B5028-E953-46AC-85C5-BCDCC14679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5601764-67CC-4E80-98BF-2E364C9DE0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3145B5D-DCF5-4CC3-9749-ABA5C32277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126A37A-8929-401D-ACC1-58963A65F9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2916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1.1.4 Determine the Strengths and Abilities of the Client</a:t>
            </a:r>
            <a:endParaRPr lang="en-AU" b="1">
              <a:solidFill>
                <a:srgbClr val="FF595E"/>
              </a:solidFill>
              <a:highlight>
                <a:srgbClr val="FFFF00"/>
              </a:highlight>
              <a:latin typeface="+mn-lt"/>
            </a:endParaRPr>
          </a:p>
        </p:txBody>
      </p:sp>
      <p:sp>
        <p:nvSpPr>
          <p:cNvPr id="9" name="Content Placeholder 2">
            <a:extLst>
              <a:ext uri="{FF2B5EF4-FFF2-40B4-BE49-F238E27FC236}">
                <a16:creationId xmlns:a16="http://schemas.microsoft.com/office/drawing/2014/main" id="{1220EA5B-1677-414E-B766-88BADA0D9955}"/>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common problem for </a:t>
            </a:r>
            <a:r>
              <a:rPr lang="en-US" sz="2200" b="0" dirty="0">
                <a:solidFill>
                  <a:schemeClr val="tx1">
                    <a:lumMod val="75000"/>
                    <a:lumOff val="25000"/>
                  </a:schemeClr>
                </a:solidFill>
              </a:rPr>
              <a:t>persons with disability</a:t>
            </a:r>
            <a:r>
              <a:rPr lang="en-US" sz="2200" dirty="0">
                <a:solidFill>
                  <a:schemeClr val="tx1">
                    <a:lumMod val="75000"/>
                    <a:lumOff val="25000"/>
                  </a:schemeClr>
                </a:solidFill>
              </a:rPr>
              <a:t> is that they may lack self-confidence.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may have arisen from experiences of difficulties or even discrimination.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a </a:t>
            </a:r>
            <a:r>
              <a:rPr lang="en-US" sz="2200" b="0" dirty="0">
                <a:solidFill>
                  <a:schemeClr val="tx1">
                    <a:lumMod val="75000"/>
                    <a:lumOff val="25000"/>
                  </a:schemeClr>
                </a:solidFill>
              </a:rPr>
              <a:t>person with disability</a:t>
            </a:r>
            <a:r>
              <a:rPr lang="en-US" sz="2200" dirty="0">
                <a:solidFill>
                  <a:schemeClr val="tx1">
                    <a:lumMod val="75000"/>
                    <a:lumOff val="25000"/>
                  </a:schemeClr>
                </a:solidFill>
              </a:rPr>
              <a:t> may hesitate to provide information on their abilities.</a:t>
            </a:r>
          </a:p>
        </p:txBody>
      </p:sp>
      <p:sp>
        <p:nvSpPr>
          <p:cNvPr id="7" name="Rectangle 6">
            <a:extLst>
              <a:ext uri="{FF2B5EF4-FFF2-40B4-BE49-F238E27FC236}">
                <a16:creationId xmlns:a16="http://schemas.microsoft.com/office/drawing/2014/main" id="{364BA94E-1721-4CF1-A3CD-3BF562B7905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3" name="Picture 2" descr="A child sitting in a wheelchair&#10;&#10;Description automatically generated with low confidence">
            <a:extLst>
              <a:ext uri="{FF2B5EF4-FFF2-40B4-BE49-F238E27FC236}">
                <a16:creationId xmlns:a16="http://schemas.microsoft.com/office/drawing/2014/main" id="{DC6BBBB6-E7FF-416E-DF27-0D6981582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648" y="1844005"/>
            <a:ext cx="5038254" cy="3358836"/>
          </a:xfrm>
          <a:prstGeom prst="rect">
            <a:avLst/>
          </a:prstGeom>
        </p:spPr>
      </p:pic>
      <p:pic>
        <p:nvPicPr>
          <p:cNvPr id="8" name="Picture 7">
            <a:extLst>
              <a:ext uri="{FF2B5EF4-FFF2-40B4-BE49-F238E27FC236}">
                <a16:creationId xmlns:a16="http://schemas.microsoft.com/office/drawing/2014/main" id="{DBFA70B1-BAAA-4649-82D0-03E0EE86795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46D7C49-B03B-4C31-A5D1-C583A55F70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42D1DEB3-CEEA-4EF6-9CA8-2962DF816B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B5931C91-9983-475A-87B3-290927959A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0448667-458A-479F-A31E-89D7B21371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00085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can use strengths-based practice to build up their confidence.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strengths-based practice is a holistic approach that builds upon the strengths of the person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Knowing their strengths allows them to see themself at their best.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person-led practice gives an idea of what their current abilities 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can help them consider what can be done to improve the quality of their life.</a:t>
            </a:r>
          </a:p>
        </p:txBody>
      </p:sp>
      <p:sp>
        <p:nvSpPr>
          <p:cNvPr id="6" name="Rectangle 5">
            <a:extLst>
              <a:ext uri="{FF2B5EF4-FFF2-40B4-BE49-F238E27FC236}">
                <a16:creationId xmlns:a16="http://schemas.microsoft.com/office/drawing/2014/main" id="{08CA032E-77F9-4B37-A27D-063233169F0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4A9C7BB1-2C73-4847-A79D-297456B9140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E710DED-229D-486D-8B2D-A069645153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0AE4E69-44EA-4A33-A00E-408F0C82B7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7007E4A-3E6E-4D6F-865D-509539C3D2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587599F-CD50-404E-9C5D-F0C83A762A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08984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use the following principles to guide you in determining the strengths and capabilities of persons with disability: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943E51F-5401-4D8A-9178-80E906E9ABB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graphicFrame>
        <p:nvGraphicFramePr>
          <p:cNvPr id="3" name="Diagram 2">
            <a:extLst>
              <a:ext uri="{FF2B5EF4-FFF2-40B4-BE49-F238E27FC236}">
                <a16:creationId xmlns:a16="http://schemas.microsoft.com/office/drawing/2014/main" id="{336C89FB-4AAF-046E-9A10-5354ACB142AE}"/>
              </a:ext>
            </a:extLst>
          </p:cNvPr>
          <p:cNvGraphicFramePr/>
          <p:nvPr>
            <p:extLst>
              <p:ext uri="{D42A27DB-BD31-4B8C-83A1-F6EECF244321}">
                <p14:modId xmlns:p14="http://schemas.microsoft.com/office/powerpoint/2010/main" val="1133212321"/>
              </p:ext>
            </p:extLst>
          </p:nvPr>
        </p:nvGraphicFramePr>
        <p:xfrm>
          <a:off x="909124" y="2851840"/>
          <a:ext cx="10013622" cy="1775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6AE48B8-8D19-4E76-98C2-5C534877A89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BCA4951-AFC1-4F6F-A0AE-6C70B2C8C42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47139FA-A830-4888-946E-80AD8F6A11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ACC10B5-287E-4A44-91D5-11188B093E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AD6255-7844-4E35-B5B8-F44E0A9F178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3059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Strengths-based practice is essential when determining the abilities of a person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strengths-based practice also aids you in understanding their preferred manner of participation.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a:t>
            </a:r>
            <a:r>
              <a:rPr lang="en-US" sz="2200" b="0" dirty="0">
                <a:solidFill>
                  <a:schemeClr val="tx1">
                    <a:lumMod val="75000"/>
                    <a:lumOff val="25000"/>
                  </a:schemeClr>
                </a:solidFill>
              </a:rPr>
              <a:t>person with disability</a:t>
            </a:r>
            <a:r>
              <a:rPr lang="en-US" sz="2200" dirty="0">
                <a:solidFill>
                  <a:schemeClr val="tx1">
                    <a:lumMod val="75000"/>
                    <a:lumOff val="25000"/>
                  </a:schemeClr>
                </a:solidFill>
              </a:rPr>
              <a:t> feels that their input is necessary, they will be more willing to provide detailed information on how they want to engage with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will also participate more in decision-making and planning. </a:t>
            </a:r>
          </a:p>
        </p:txBody>
      </p:sp>
      <p:sp>
        <p:nvSpPr>
          <p:cNvPr id="6" name="Rectangle 5">
            <a:extLst>
              <a:ext uri="{FF2B5EF4-FFF2-40B4-BE49-F238E27FC236}">
                <a16:creationId xmlns:a16="http://schemas.microsoft.com/office/drawing/2014/main" id="{C3E6B6EB-1E62-46CB-B731-4A6B6DEE6E0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2C261BC6-63D6-45B9-8BF7-29DFDDEE4F5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3F3F5C8-A318-47FF-B287-5F3F216D34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7935C4A-DDF3-44AA-8C77-2E987E9C01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5B12C37-5F7D-407B-A7F4-1672D7C115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8581719-2204-4EFF-AD6D-2A6A5D1314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76239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3000"/>
              </a:lnSpc>
              <a:spcBef>
                <a:spcPts val="600"/>
              </a:spcBef>
              <a:spcAft>
                <a:spcPts val="600"/>
              </a:spcAft>
              <a:buClr>
                <a:srgbClr val="1C96D3"/>
              </a:buClr>
              <a:buNone/>
            </a:pPr>
            <a:r>
              <a:rPr lang="en-US" sz="2200" dirty="0">
                <a:solidFill>
                  <a:schemeClr val="tx1">
                    <a:lumMod val="75000"/>
                    <a:lumOff val="25000"/>
                  </a:schemeClr>
                </a:solidFill>
              </a:rPr>
              <a:t>To determine the strengths and abilities of the </a:t>
            </a:r>
            <a:r>
              <a:rPr lang="en-US" sz="2200" b="0" dirty="0">
                <a:solidFill>
                  <a:schemeClr val="tx1">
                    <a:lumMod val="75000"/>
                    <a:lumOff val="25000"/>
                  </a:schemeClr>
                </a:solidFill>
              </a:rPr>
              <a:t>person with disability</a:t>
            </a:r>
            <a:r>
              <a:rPr lang="en-US" sz="2200" dirty="0">
                <a:solidFill>
                  <a:schemeClr val="tx1">
                    <a:lumMod val="75000"/>
                    <a:lumOff val="25000"/>
                  </a:schemeClr>
                </a:solidFill>
              </a:rPr>
              <a:t>, you may ask the following questions:</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three (or any number) things that are going well in your life right now?</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things should happen for you to have a good time with other people?</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could you do that would make your interactions with others better?</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do you find you learn or do most easily?</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would you describe your strengths and skills?</a:t>
            </a:r>
          </a:p>
        </p:txBody>
      </p:sp>
      <p:sp>
        <p:nvSpPr>
          <p:cNvPr id="6" name="Rectangle 5">
            <a:extLst>
              <a:ext uri="{FF2B5EF4-FFF2-40B4-BE49-F238E27FC236}">
                <a16:creationId xmlns:a16="http://schemas.microsoft.com/office/drawing/2014/main" id="{363715D1-504C-4672-9039-A868C3A5CC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5D9561C6-438A-47BC-8FA6-9B17D6ACB8C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50D1131-5C68-4543-98B4-8C58D94066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CCDDFAA-ECDC-44AA-98ED-CCD6335AF9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489DA2E-1ECF-476A-8E73-52C055D48E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730509-F874-4119-BB13-C2DEBC96D2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21132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913" y="1600200"/>
            <a:ext cx="4959568" cy="3608614"/>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817416" y="0"/>
            <a:ext cx="5655600" cy="68579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chemeClr val="tx1">
                    <a:lumMod val="50000"/>
                    <a:lumOff val="50000"/>
                  </a:schemeClr>
                </a:solidFill>
                <a:latin typeface="Arial" panose="020B0604020202020204" pitchFamily="34" charset="0"/>
                <a:cs typeface="Arial" panose="020B0604020202020204" pitchFamily="34" charset="0"/>
              </a:rPr>
              <a:t>1.2	  </a:t>
            </a:r>
          </a:p>
          <a:p>
            <a:r>
              <a:rPr lang="en-US" sz="4400" b="1" dirty="0">
                <a:solidFill>
                  <a:schemeClr val="tx1">
                    <a:lumMod val="50000"/>
                    <a:lumOff val="50000"/>
                  </a:schemeClr>
                </a:solidFill>
                <a:latin typeface="Arial" panose="020B0604020202020204" pitchFamily="34" charset="0"/>
                <a:cs typeface="Arial" panose="020B0604020202020204" pitchFamily="34" charset="0"/>
              </a:rPr>
              <a:t>Identify and Access Community Participation Options That Fit the Needs and Preferences of the Person With Disability</a:t>
            </a:r>
            <a:endParaRPr lang="en-AU" sz="4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2391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imperative that persons with disability have access to options available for them to fully participate in their communities.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Community participation options refer to the following that is available for persons with disability to use to participate in their communities:</a:t>
            </a:r>
          </a:p>
        </p:txBody>
      </p:sp>
      <p:graphicFrame>
        <p:nvGraphicFramePr>
          <p:cNvPr id="7" name="Diagram 6">
            <a:extLst>
              <a:ext uri="{FF2B5EF4-FFF2-40B4-BE49-F238E27FC236}">
                <a16:creationId xmlns:a16="http://schemas.microsoft.com/office/drawing/2014/main" id="{B87EC444-9D5C-4B13-B4B0-5576D94968D1}"/>
              </a:ext>
            </a:extLst>
          </p:cNvPr>
          <p:cNvGraphicFramePr/>
          <p:nvPr>
            <p:extLst>
              <p:ext uri="{D42A27DB-BD31-4B8C-83A1-F6EECF244321}">
                <p14:modId xmlns:p14="http://schemas.microsoft.com/office/powerpoint/2010/main" val="3557780257"/>
              </p:ext>
            </p:extLst>
          </p:nvPr>
        </p:nvGraphicFramePr>
        <p:xfrm>
          <a:off x="904240" y="3726180"/>
          <a:ext cx="9814560" cy="1658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A1FC5FB3-D204-422C-99D4-1FAC76A894B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D8EC7530-4E98-438E-B92C-DE9ACFFED89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EC5B158-3509-43BB-9CE5-973403562BA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A0568DE-9A41-4F60-A1B0-101986F5F3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293563C-7304-4E31-B04E-5B2D1A9097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88660FD-970F-4255-930A-D45558F11BB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0894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Disabilities also include those conditions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Presently exist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Previously existed but no longer exist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exist in the future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attributed to a person</a:t>
            </a:r>
          </a:p>
        </p:txBody>
      </p:sp>
      <p:pic>
        <p:nvPicPr>
          <p:cNvPr id="7" name="Picture 6" descr="Paraplegic men playing tennis">
            <a:extLst>
              <a:ext uri="{FF2B5EF4-FFF2-40B4-BE49-F238E27FC236}">
                <a16:creationId xmlns:a16="http://schemas.microsoft.com/office/drawing/2014/main" id="{9D3F1D23-E567-4276-B24B-6AEC4BB4F3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0046"/>
          <a:stretch/>
        </p:blipFill>
        <p:spPr bwMode="auto">
          <a:xfrm>
            <a:off x="6234721" y="1818740"/>
            <a:ext cx="4620260" cy="342372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E7B6B943-5445-4ECA-BB7E-FEFA6D508E8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336F2CC-8D48-45A3-B026-FD4F8C2EC8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CC0060F-0DF5-44E2-A0FF-F244D92AA9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F25F67C-89FE-4763-A527-1FA4590FE1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EB3375-6B2F-49CA-99DC-4475DB87A2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70387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Community Inclusion and Best Practice Examples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Community inclusion means everyone can access and fully participate in the options available in the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Best practices in community inclusion mean that persons with disability have access to a fully accessible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Environments, services or products are designed to be easily used by everyone.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design is made for all community members rather than one group of people.</a:t>
            </a:r>
          </a:p>
        </p:txBody>
      </p:sp>
      <p:sp>
        <p:nvSpPr>
          <p:cNvPr id="7" name="Rectangle 6">
            <a:extLst>
              <a:ext uri="{FF2B5EF4-FFF2-40B4-BE49-F238E27FC236}">
                <a16:creationId xmlns:a16="http://schemas.microsoft.com/office/drawing/2014/main" id="{1CE09F08-6C8D-4242-8703-188F7E01581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4E79411C-9143-4B83-8710-668E9A166C2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133A1E3-FC43-48B6-AA3C-CA4C36152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2524407-614C-4FC6-8B7E-1667A97FEC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17B8039-5B94-4FED-ADF1-490383ED64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AD1BAF-5694-4D20-8CAC-BFE3AFA361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96928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Community inclusion has the following principles:</a:t>
            </a:r>
          </a:p>
        </p:txBody>
      </p:sp>
      <p:graphicFrame>
        <p:nvGraphicFramePr>
          <p:cNvPr id="9" name="Diagram 8">
            <a:extLst>
              <a:ext uri="{FF2B5EF4-FFF2-40B4-BE49-F238E27FC236}">
                <a16:creationId xmlns:a16="http://schemas.microsoft.com/office/drawing/2014/main" id="{8483E61A-0F7C-4320-BBF4-5C334FDE0454}"/>
              </a:ext>
            </a:extLst>
          </p:cNvPr>
          <p:cNvGraphicFramePr/>
          <p:nvPr>
            <p:extLst>
              <p:ext uri="{D42A27DB-BD31-4B8C-83A1-F6EECF244321}">
                <p14:modId xmlns:p14="http://schemas.microsoft.com/office/powerpoint/2010/main" val="3857171771"/>
              </p:ext>
            </p:extLst>
          </p:nvPr>
        </p:nvGraphicFramePr>
        <p:xfrm>
          <a:off x="967740" y="2516187"/>
          <a:ext cx="9763760" cy="35290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6FC20FD9-5AB8-4570-AB4A-EFDFB02CF27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8" name="Picture 7">
            <a:extLst>
              <a:ext uri="{FF2B5EF4-FFF2-40B4-BE49-F238E27FC236}">
                <a16:creationId xmlns:a16="http://schemas.microsoft.com/office/drawing/2014/main" id="{93BC8F60-2843-4D49-9DB3-5C70EA371EE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C5B8914-6766-4055-A805-52ED9C491E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32236AE-A9DC-4D09-8BC6-C6133FF0E8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F920AED6-6C2E-485C-B24B-8FC8697708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8D48D16-9F41-49C0-83DB-3E1BDF13C5C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6517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best practices in community inclusion means ensuring that resources work in an intentionally accessible and inclusive way to people of all 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not enough to develop strategies for inclusivity after a person with disability attempts to use a resource.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Best practice means ensuring that the facilities, activities and attitudes are accessible and inclusive beforehand.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creates a welcoming and appropriate community for everyone who wants to participate in it.</a:t>
            </a:r>
          </a:p>
        </p:txBody>
      </p:sp>
      <p:sp>
        <p:nvSpPr>
          <p:cNvPr id="7" name="Rectangle 6">
            <a:extLst>
              <a:ext uri="{FF2B5EF4-FFF2-40B4-BE49-F238E27FC236}">
                <a16:creationId xmlns:a16="http://schemas.microsoft.com/office/drawing/2014/main" id="{E105E123-BFA1-49DE-9851-A594B76BC16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F2ED82B9-E279-40C6-ADAB-F5BAF6068F3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8FA36F7-3060-4C21-B828-E413C8D37F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76E5BE3-DF47-450B-ABE0-CB07F971F8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3FC9AC8-DECF-463F-93A3-CC097B5CB0E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86C9E9-2AB2-4073-A259-949112745E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75945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Best practice examples of community inclusion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playground designed to be accessible for:</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 child who uses mobility aids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 child with reduced mobility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 child with sensory challenges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workplace that offers: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Reasonable adjustments to employees with cognitive disabilities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Ergonomic equipment for employees with physical and mobility disabilities</a:t>
            </a:r>
          </a:p>
        </p:txBody>
      </p:sp>
      <p:sp>
        <p:nvSpPr>
          <p:cNvPr id="7" name="Rectangle 6">
            <a:extLst>
              <a:ext uri="{FF2B5EF4-FFF2-40B4-BE49-F238E27FC236}">
                <a16:creationId xmlns:a16="http://schemas.microsoft.com/office/drawing/2014/main" id="{4E1F1FEA-4625-4BCB-8101-D7CD1589C02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BAF20253-30E2-486C-ADBF-C925C869A91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BD1198F-0FF7-4299-99FB-BD897DF24C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8ABDE5C-F07D-425F-8F1E-B05E6D816D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D3AB7EE-8CAD-4AF4-BD92-14241A5458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F7EA4E8-64B7-420D-BCC4-0D8F03973B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28239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1.2.1 Community Participation Options</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59947AA2-2349-4439-9D20-78A0412A864E}"/>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section will discuss how you can identify the appropriate community participation option for your clients based on their needs and preferences.</a:t>
            </a:r>
          </a:p>
        </p:txBody>
      </p:sp>
      <p:sp>
        <p:nvSpPr>
          <p:cNvPr id="8" name="Rectangle 7">
            <a:extLst>
              <a:ext uri="{FF2B5EF4-FFF2-40B4-BE49-F238E27FC236}">
                <a16:creationId xmlns:a16="http://schemas.microsoft.com/office/drawing/2014/main" id="{8523E00D-F5A4-486C-B286-18AFA0A5C68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3" name="Picture 2" descr="Logo, company name&#10;&#10;Description automatically generated">
            <a:extLst>
              <a:ext uri="{FF2B5EF4-FFF2-40B4-BE49-F238E27FC236}">
                <a16:creationId xmlns:a16="http://schemas.microsoft.com/office/drawing/2014/main" id="{E41DFBD2-2C23-998C-A6E6-B9960C279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415" y="1558092"/>
            <a:ext cx="4258871" cy="4258871"/>
          </a:xfrm>
          <a:prstGeom prst="rect">
            <a:avLst/>
          </a:prstGeom>
        </p:spPr>
      </p:pic>
      <p:pic>
        <p:nvPicPr>
          <p:cNvPr id="7" name="Picture 6">
            <a:extLst>
              <a:ext uri="{FF2B5EF4-FFF2-40B4-BE49-F238E27FC236}">
                <a16:creationId xmlns:a16="http://schemas.microsoft.com/office/drawing/2014/main" id="{81293E54-7591-4690-B290-F12A04F4783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8F8B9EB-D3F3-4D26-A67E-CFA8D91B7D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3C5A906-FFD1-4624-8EEB-A6AC85204D5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05DAADB-EDEA-4670-A26F-A7D3779546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A65E2E6-4472-4434-8AF4-CDCDB25C4C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41928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Resources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Resources refer to sources of information on how persons with disability can participate in their community.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your responsibility is to have up-to-date information on how your clients can participate within their communities. </a:t>
            </a:r>
          </a:p>
        </p:txBody>
      </p:sp>
      <p:sp>
        <p:nvSpPr>
          <p:cNvPr id="7" name="Rectangle 6">
            <a:extLst>
              <a:ext uri="{FF2B5EF4-FFF2-40B4-BE49-F238E27FC236}">
                <a16:creationId xmlns:a16="http://schemas.microsoft.com/office/drawing/2014/main" id="{42680A74-3AAD-4C6E-B78D-A01F4E236A2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325519F4-0DA5-4B82-86E3-8A833BC0658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5720A4E-778C-4187-8267-AE7CCC4FB3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0ED0304-9C3E-47F8-8BFE-C792B40712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FD7242D-5B39-415A-A2D6-15A819871E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878AA49-5CA4-4041-A9C3-8098AEAF3E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483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community participation resources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Research articles by government agencies, </a:t>
            </a:r>
            <a:r>
              <a:rPr lang="en-US" sz="2200" dirty="0" err="1">
                <a:solidFill>
                  <a:schemeClr val="tx1">
                    <a:lumMod val="75000"/>
                    <a:lumOff val="25000"/>
                  </a:schemeClr>
                </a:solidFill>
              </a:rPr>
              <a:t>organisations</a:t>
            </a:r>
            <a:r>
              <a:rPr lang="en-US" sz="2200" dirty="0">
                <a:solidFill>
                  <a:schemeClr val="tx1">
                    <a:lumMod val="75000"/>
                    <a:lumOff val="25000"/>
                  </a:schemeClr>
                </a:solidFill>
              </a:rPr>
              <a:t> and individuals who conduct research involving persons with disability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Reports by advocacy groups, national and state authorities and other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representing persons with disability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Updates and reports from news </a:t>
            </a:r>
            <a:r>
              <a:rPr lang="en-US" sz="2200" dirty="0" err="1">
                <a:solidFill>
                  <a:schemeClr val="tx1">
                    <a:lumMod val="75000"/>
                    <a:lumOff val="25000"/>
                  </a:schemeClr>
                </a:solidFill>
              </a:rPr>
              <a:t>organisations</a:t>
            </a:r>
            <a:r>
              <a:rPr lang="en-US" sz="2200" dirty="0">
                <a:solidFill>
                  <a:schemeClr val="tx1">
                    <a:lumMod val="75000"/>
                    <a:lumOff val="25000"/>
                  </a:schemeClr>
                </a:solidFill>
              </a:rPr>
              <a:t>, government declarations and other official sources</a:t>
            </a:r>
          </a:p>
        </p:txBody>
      </p:sp>
      <p:sp>
        <p:nvSpPr>
          <p:cNvPr id="7" name="Rectangle 6">
            <a:extLst>
              <a:ext uri="{FF2B5EF4-FFF2-40B4-BE49-F238E27FC236}">
                <a16:creationId xmlns:a16="http://schemas.microsoft.com/office/drawing/2014/main" id="{B46BDC27-308A-4C9A-BE47-FB556D5A25B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61091047-E8C9-4CFD-A3C3-03A1BCF2D0F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0BCE8FD-CE95-49B7-872E-927DDB305E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3820F60-AB76-478F-BE4E-872AD87721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C8089F4-E9C5-41B2-BD40-6A561944FF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F165717-EFCE-47C6-BA26-6509C95E08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5784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community participation resources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Articles and blog posts from highly reputed academic or professional websites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similar sources that aim to inform persons with disability and their family and carers about options for community participation</a:t>
            </a:r>
          </a:p>
        </p:txBody>
      </p:sp>
      <p:sp>
        <p:nvSpPr>
          <p:cNvPr id="7" name="Rectangle 6">
            <a:extLst>
              <a:ext uri="{FF2B5EF4-FFF2-40B4-BE49-F238E27FC236}">
                <a16:creationId xmlns:a16="http://schemas.microsoft.com/office/drawing/2014/main" id="{699267A4-99B6-45B9-A122-9F040AAF94B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C14C9C37-2ABC-40F5-8173-FF8C3D5A0BB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6111059-B328-4EAC-A390-EE9C877946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E0CA55C-1BBD-4E66-905B-E5D10E8C4A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35F311F-7BCB-4E4F-A25E-B78085186C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5920C4E-EB73-4193-ADC5-B5F095138F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65168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8" name="Content Placeholder 2">
            <a:extLst>
              <a:ext uri="{FF2B5EF4-FFF2-40B4-BE49-F238E27FC236}">
                <a16:creationId xmlns:a16="http://schemas.microsoft.com/office/drawing/2014/main" id="{9F8E882A-2B97-4F59-AF85-0616F05210C8}"/>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Programs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Programs are activities and initiatives conducted by different </a:t>
            </a:r>
            <a:r>
              <a:rPr lang="en-US" sz="2200" dirty="0" err="1">
                <a:solidFill>
                  <a:schemeClr val="tx1">
                    <a:lumMod val="75000"/>
                    <a:lumOff val="25000"/>
                  </a:schemeClr>
                </a:solidFill>
              </a:rPr>
              <a:t>organisations</a:t>
            </a:r>
            <a:r>
              <a:rPr lang="en-US" sz="2200" dirty="0">
                <a:solidFill>
                  <a:schemeClr val="tx1">
                    <a:lumMod val="75000"/>
                    <a:lumOff val="25000"/>
                  </a:schemeClr>
                </a:solidFill>
              </a:rPr>
              <a:t> with the goal of supporting persons with disability in community participation. </a:t>
            </a:r>
          </a:p>
        </p:txBody>
      </p:sp>
      <p:pic>
        <p:nvPicPr>
          <p:cNvPr id="9" name="Picture 8" descr="Women distributing shirts">
            <a:extLst>
              <a:ext uri="{FF2B5EF4-FFF2-40B4-BE49-F238E27FC236}">
                <a16:creationId xmlns:a16="http://schemas.microsoft.com/office/drawing/2014/main" id="{9C5D045C-7F1D-4530-AC0F-8959DCB9DC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59" r="3315"/>
          <a:stretch/>
        </p:blipFill>
        <p:spPr bwMode="auto">
          <a:xfrm>
            <a:off x="6548704" y="2034868"/>
            <a:ext cx="4521198" cy="322582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1DA68F4-5516-4EDA-A264-72FC9267EBF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E191173-B421-4682-9F34-D5F584C4D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C0DB300-C511-4E65-A59E-3974FB9BC0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79E740D-D0C9-4466-A953-1A550EBEE3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599A5D9-BF75-4C55-A41E-219A8E00B13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9967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community participation of persons with disability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Volunteer programs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Financial support programs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Educational programs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similar programs that aim to help persons with disability to better participate in community activities</a:t>
            </a:r>
          </a:p>
        </p:txBody>
      </p:sp>
      <p:sp>
        <p:nvSpPr>
          <p:cNvPr id="6" name="Rectangle 5">
            <a:extLst>
              <a:ext uri="{FF2B5EF4-FFF2-40B4-BE49-F238E27FC236}">
                <a16:creationId xmlns:a16="http://schemas.microsoft.com/office/drawing/2014/main" id="{EC50805A-A63F-4864-8F82-BF9B189C78A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64D40805-4E36-4C89-9BC0-14905589028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5B0BFE5-35B2-4C27-B680-D3316795A6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E7C93A7-352C-4923-81F9-544C60BD59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5CE32FC-192E-482A-A3B5-1DD3FE4169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BF7B41-93B7-41BF-8A95-29FDC3EB19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1380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18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require help from different professionals.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include professionals such as specialists, doctors and support workers.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assist persons with disability, you support their community participation and social inclusion.</a:t>
            </a:r>
          </a:p>
        </p:txBody>
      </p:sp>
      <p:pic>
        <p:nvPicPr>
          <p:cNvPr id="5" name="Picture 4" descr="Businessman with laptop at office">
            <a:extLst>
              <a:ext uri="{FF2B5EF4-FFF2-40B4-BE49-F238E27FC236}">
                <a16:creationId xmlns:a16="http://schemas.microsoft.com/office/drawing/2014/main" id="{E75D0485-2963-F192-4232-FE5A36468B04}"/>
              </a:ext>
            </a:extLst>
          </p:cNvPr>
          <p:cNvPicPr>
            <a:picLocks noChangeAspect="1"/>
          </p:cNvPicPr>
          <p:nvPr/>
        </p:nvPicPr>
        <p:blipFill rotWithShape="1">
          <a:blip r:embed="rId3">
            <a:extLst>
              <a:ext uri="{28A0092B-C50C-407E-A947-70E740481C1C}">
                <a14:useLocalDpi xmlns:a14="http://schemas.microsoft.com/office/drawing/2010/main" val="0"/>
              </a:ext>
            </a:extLst>
          </a:blip>
          <a:srcRect l="18946"/>
          <a:stretch/>
        </p:blipFill>
        <p:spPr>
          <a:xfrm>
            <a:off x="6753934" y="1654072"/>
            <a:ext cx="4315968" cy="3549855"/>
          </a:xfrm>
          <a:prstGeom prst="rect">
            <a:avLst/>
          </a:prstGeom>
        </p:spPr>
      </p:pic>
      <p:pic>
        <p:nvPicPr>
          <p:cNvPr id="6" name="Picture 5">
            <a:extLst>
              <a:ext uri="{FF2B5EF4-FFF2-40B4-BE49-F238E27FC236}">
                <a16:creationId xmlns:a16="http://schemas.microsoft.com/office/drawing/2014/main" id="{FAFBFB1A-52FE-45A8-8E29-0327FB1CB9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68AD74F-C7B9-4F70-8844-E1B053A29D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55D6ADC-DC9B-419D-ABA6-B7242B7EB2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E6B30D3-2358-478E-A377-ECB369CB55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6A4CAB5-C72D-458E-A130-EBC4E938EB4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76693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Agencies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Agencies are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that provide specific services to persons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services provide support to persons with disability in participating in their communities.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Agencies include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that provide: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Rights and advocacy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similar services that will help persons with disability in community participation</a:t>
            </a:r>
          </a:p>
        </p:txBody>
      </p:sp>
      <p:sp>
        <p:nvSpPr>
          <p:cNvPr id="6" name="Rectangle 5">
            <a:extLst>
              <a:ext uri="{FF2B5EF4-FFF2-40B4-BE49-F238E27FC236}">
                <a16:creationId xmlns:a16="http://schemas.microsoft.com/office/drawing/2014/main" id="{67293E86-30BB-4960-B5A8-7B2EF5A175E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392ED1F0-3447-40EA-A34C-638E05897C0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195B484-520B-408D-AD78-DBC0FFD170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85A4782-8EDF-4D65-9F4D-B2B5F54CF6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73EF373-372D-476B-9201-FB24334C94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985B9E-662C-41A3-B1BE-0E2EEE50E3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7572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01EFA8D5-252F-4B4B-BB00-79E77B67B29A}"/>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Services are the systems placed to address certain needs persons with disability have in order to live a fulfilling and independent life. </a:t>
            </a:r>
          </a:p>
        </p:txBody>
      </p:sp>
      <p:sp>
        <p:nvSpPr>
          <p:cNvPr id="9" name="Rectangle 8">
            <a:extLst>
              <a:ext uri="{FF2B5EF4-FFF2-40B4-BE49-F238E27FC236}">
                <a16:creationId xmlns:a16="http://schemas.microsoft.com/office/drawing/2014/main" id="{55EA14BC-ABC8-451A-88A2-B02729221A9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3" name="Picture 2" descr="A picture containing person, floor, indoor, standing&#10;&#10;Description automatically generated">
            <a:extLst>
              <a:ext uri="{FF2B5EF4-FFF2-40B4-BE49-F238E27FC236}">
                <a16:creationId xmlns:a16="http://schemas.microsoft.com/office/drawing/2014/main" id="{DC2FF732-35F5-1086-7D39-E553ED9CB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871" y="1690688"/>
            <a:ext cx="2827960" cy="4244443"/>
          </a:xfrm>
          <a:prstGeom prst="rect">
            <a:avLst/>
          </a:prstGeom>
        </p:spPr>
      </p:pic>
      <p:pic>
        <p:nvPicPr>
          <p:cNvPr id="8" name="Picture 7">
            <a:extLst>
              <a:ext uri="{FF2B5EF4-FFF2-40B4-BE49-F238E27FC236}">
                <a16:creationId xmlns:a16="http://schemas.microsoft.com/office/drawing/2014/main" id="{95FF820E-FB2E-4712-9347-D9D1DC55254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1594EC8-2A6A-43CF-AC2A-146B5E36A9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E025CC00-5017-4ECF-B0E0-8BFA11BFAC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9D01AD6F-FF8C-4500-924B-3B605F285D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2EB1DD0-D1C1-425E-B49C-2AF9058C4F8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67400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021F0F20-AD37-4A9B-99C2-6C3828423C54}"/>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relevant services that can aid clients in community participation.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Assistive technology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Dietetics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Occupational therapy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Physiotherapy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Speech therapy</a:t>
            </a:r>
          </a:p>
        </p:txBody>
      </p:sp>
      <p:pic>
        <p:nvPicPr>
          <p:cNvPr id="8" name="Graphic 7198" descr="Chat with solid fill">
            <a:extLst>
              <a:ext uri="{FF2B5EF4-FFF2-40B4-BE49-F238E27FC236}">
                <a16:creationId xmlns:a16="http://schemas.microsoft.com/office/drawing/2014/main" id="{FB7D498F-AFC3-4A3A-9672-A530D3C95BC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396" t="13959" r="4655" b="18725"/>
          <a:stretch/>
        </p:blipFill>
        <p:spPr bwMode="auto">
          <a:xfrm>
            <a:off x="6396990" y="1825625"/>
            <a:ext cx="4779010" cy="3613793"/>
          </a:xfrm>
          <a:prstGeom prst="rect">
            <a:avLst/>
          </a:prstGeom>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70640D77-6A1D-48E1-A562-BE9852D79E8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10" name="Picture 9">
            <a:extLst>
              <a:ext uri="{FF2B5EF4-FFF2-40B4-BE49-F238E27FC236}">
                <a16:creationId xmlns:a16="http://schemas.microsoft.com/office/drawing/2014/main" id="{33B4B6BC-2E8A-43C3-AE7A-D444ED7314A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C1CAD24C-AC58-47E7-A67D-B1943F75788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3" name="Picture 12">
            <a:extLst>
              <a:ext uri="{FF2B5EF4-FFF2-40B4-BE49-F238E27FC236}">
                <a16:creationId xmlns:a16="http://schemas.microsoft.com/office/drawing/2014/main" id="{83BF2FA0-95A2-4135-B7CA-DF9C98F7B59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4" name="Oval 13">
            <a:extLst>
              <a:ext uri="{FF2B5EF4-FFF2-40B4-BE49-F238E27FC236}">
                <a16:creationId xmlns:a16="http://schemas.microsoft.com/office/drawing/2014/main" id="{29F220A2-7D39-4A44-BF2D-9CFCEEA4FE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C5EBCE6-00F2-4A28-AE98-9280EF66226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69298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the services mentioned, clients may also have the need for transport services for their community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Transport services refer to services provided by certain </a:t>
            </a:r>
            <a:r>
              <a:rPr lang="en-US" sz="2200" dirty="0" err="1">
                <a:solidFill>
                  <a:schemeClr val="tx1">
                    <a:lumMod val="75000"/>
                    <a:lumOff val="25000"/>
                  </a:schemeClr>
                </a:solidFill>
              </a:rPr>
              <a:t>organisations</a:t>
            </a:r>
            <a:r>
              <a:rPr lang="en-US" sz="2200" dirty="0">
                <a:solidFill>
                  <a:schemeClr val="tx1">
                    <a:lumMod val="75000"/>
                    <a:lumOff val="25000"/>
                  </a:schemeClr>
                </a:solidFill>
              </a:rPr>
              <a:t> to help persons with disability move around different locations in their community.</a:t>
            </a:r>
          </a:p>
        </p:txBody>
      </p:sp>
      <p:sp>
        <p:nvSpPr>
          <p:cNvPr id="7" name="Rectangle 6">
            <a:extLst>
              <a:ext uri="{FF2B5EF4-FFF2-40B4-BE49-F238E27FC236}">
                <a16:creationId xmlns:a16="http://schemas.microsoft.com/office/drawing/2014/main" id="{28B43AB2-0D78-49AF-BE96-EEB7ACC24B5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F378ADF5-BC10-4D02-81AF-A28EB7A1FAC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9ED2F75-BBE3-4046-AECF-E4EA45A8B2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4B8AF87-7118-4030-8AB7-30518028B8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6D06722-A67E-4700-892F-49BDE7FC7A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9E24D09-1016-47DD-9805-F0412690C8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408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Services may include the following:</a:t>
            </a:r>
          </a:p>
        </p:txBody>
      </p:sp>
      <p:graphicFrame>
        <p:nvGraphicFramePr>
          <p:cNvPr id="7" name="Diagram 6">
            <a:extLst>
              <a:ext uri="{FF2B5EF4-FFF2-40B4-BE49-F238E27FC236}">
                <a16:creationId xmlns:a16="http://schemas.microsoft.com/office/drawing/2014/main" id="{A4DC8293-2828-411A-A1C8-DC39C4C73ADF}"/>
              </a:ext>
            </a:extLst>
          </p:cNvPr>
          <p:cNvGraphicFramePr/>
          <p:nvPr>
            <p:extLst>
              <p:ext uri="{D42A27DB-BD31-4B8C-83A1-F6EECF244321}">
                <p14:modId xmlns:p14="http://schemas.microsoft.com/office/powerpoint/2010/main" val="4194585227"/>
              </p:ext>
            </p:extLst>
          </p:nvPr>
        </p:nvGraphicFramePr>
        <p:xfrm>
          <a:off x="942340" y="2384663"/>
          <a:ext cx="9738360" cy="3355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6DD26ABC-5776-48AB-A52E-0D0B606755D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BDC72490-777D-4FFC-B891-019022FE027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061EBC1-9B9B-442B-9623-D454B49DF0C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C889B895-30C6-4CF2-952C-CA06A7B799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5E46FB4D-68FD-41F9-8E49-284D4120EF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B2947B6-C52B-49F5-89AB-0E8F013363C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1798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Transportation is also essential for persons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Without transportation that caters to their individual needs, it may be tough for them to reach their destinations.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especially true for those who do not own a private vehicle.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address this need, each state and territory made sure that they have transportation means that are inclusive for persons with disability.</a:t>
            </a:r>
          </a:p>
        </p:txBody>
      </p:sp>
      <p:sp>
        <p:nvSpPr>
          <p:cNvPr id="7" name="Rectangle 6">
            <a:extLst>
              <a:ext uri="{FF2B5EF4-FFF2-40B4-BE49-F238E27FC236}">
                <a16:creationId xmlns:a16="http://schemas.microsoft.com/office/drawing/2014/main" id="{23FCBE71-C805-4054-8833-F96552425F2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6" name="Picture 5">
            <a:extLst>
              <a:ext uri="{FF2B5EF4-FFF2-40B4-BE49-F238E27FC236}">
                <a16:creationId xmlns:a16="http://schemas.microsoft.com/office/drawing/2014/main" id="{5BFEE75B-CC84-462F-951D-03DDB78CC44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278BC58-4848-4F70-853E-7875214D6F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D9260ED-1D0F-4498-B7D4-F94795BB64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98CED36-CD82-425D-884D-7B14D9EC51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7E89F9-C27C-4C1D-9A29-70F720D5F6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57914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15226" r="15226"/>
          <a:stretch/>
        </p:blipFill>
        <p:spPr>
          <a:xfrm>
            <a:off x="6562249" y="1313444"/>
            <a:ext cx="5629751" cy="4092809"/>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0"/>
            <a:ext cx="5655600"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1.3 </a:t>
            </a:r>
          </a:p>
          <a:p>
            <a:r>
              <a:rPr lang="en-US" sz="4800" b="1" dirty="0">
                <a:solidFill>
                  <a:schemeClr val="tx1">
                    <a:lumMod val="50000"/>
                    <a:lumOff val="50000"/>
                  </a:schemeClr>
                </a:solidFill>
                <a:latin typeface="Arial" panose="020B0604020202020204" pitchFamily="34" charset="0"/>
                <a:cs typeface="Arial" panose="020B0604020202020204" pitchFamily="34" charset="0"/>
              </a:rPr>
              <a:t>Inform the Person With Disability on Community Participation Options, Networks and Services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Informed decision-making is when a person has all the knowledge they need to make a good decision.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includes the steps, risks and benefits of any community participation option.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can also include possible alternative options they can choose instead.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Additionally, the person must know what will happen if they decide to pursue a particular option.</a:t>
            </a:r>
          </a:p>
        </p:txBody>
      </p:sp>
      <p:sp>
        <p:nvSpPr>
          <p:cNvPr id="7" name="Rectangle 6">
            <a:extLst>
              <a:ext uri="{FF2B5EF4-FFF2-40B4-BE49-F238E27FC236}">
                <a16:creationId xmlns:a16="http://schemas.microsoft.com/office/drawing/2014/main" id="{3D535F93-91E3-4C30-AEAD-A9167DC7B8D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5" name="Picture 4">
            <a:extLst>
              <a:ext uri="{FF2B5EF4-FFF2-40B4-BE49-F238E27FC236}">
                <a16:creationId xmlns:a16="http://schemas.microsoft.com/office/drawing/2014/main" id="{D30C49AF-7A58-4F79-8CF5-3B9589A7E01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3C92C2A-C53C-42FA-B4B2-BB1719AB2A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3DE734F-0110-4282-BE00-699DF4D9B5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1C5D690-6DA6-4F77-8CA8-0DB2988D73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87F7E2B-613D-4A48-BD69-B0CFA3E5ED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36732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provide your clients with information on the following in the context of community participation:</a:t>
            </a:r>
          </a:p>
        </p:txBody>
      </p:sp>
      <p:graphicFrame>
        <p:nvGraphicFramePr>
          <p:cNvPr id="7" name="Diagram 6">
            <a:extLst>
              <a:ext uri="{FF2B5EF4-FFF2-40B4-BE49-F238E27FC236}">
                <a16:creationId xmlns:a16="http://schemas.microsoft.com/office/drawing/2014/main" id="{FA028911-28C1-4FEF-A63E-BA485EF2EDBB}"/>
              </a:ext>
            </a:extLst>
          </p:cNvPr>
          <p:cNvGraphicFramePr/>
          <p:nvPr>
            <p:extLst>
              <p:ext uri="{D42A27DB-BD31-4B8C-83A1-F6EECF244321}">
                <p14:modId xmlns:p14="http://schemas.microsoft.com/office/powerpoint/2010/main" val="898743573"/>
              </p:ext>
            </p:extLst>
          </p:nvPr>
        </p:nvGraphicFramePr>
        <p:xfrm>
          <a:off x="934717" y="2766218"/>
          <a:ext cx="9988029"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2B8B627-98D3-46C5-8694-E53236AE1E6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9" name="Picture 8">
            <a:extLst>
              <a:ext uri="{FF2B5EF4-FFF2-40B4-BE49-F238E27FC236}">
                <a16:creationId xmlns:a16="http://schemas.microsoft.com/office/drawing/2014/main" id="{91EC89B7-EC13-4361-8938-108A17F29B1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EA490F6-2CDA-493E-83D7-D955B9365F4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A3FD55CE-678D-44E7-9EDB-352FFCFEF3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CC298960-43AC-4B07-B965-1CD525FA43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07EC966-E49F-4EBF-ABDB-62056E1925B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8201938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1.3.1 Providing Information on Community Participation</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Recall the community participation options discussed in the previous subchapter.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options include the following: </a:t>
            </a:r>
          </a:p>
        </p:txBody>
      </p:sp>
      <p:graphicFrame>
        <p:nvGraphicFramePr>
          <p:cNvPr id="6" name="Diagram 5">
            <a:extLst>
              <a:ext uri="{FF2B5EF4-FFF2-40B4-BE49-F238E27FC236}">
                <a16:creationId xmlns:a16="http://schemas.microsoft.com/office/drawing/2014/main" id="{FB20E5DF-06AD-4902-BAFA-F7A2CEBB6C53}"/>
              </a:ext>
            </a:extLst>
          </p:cNvPr>
          <p:cNvGraphicFramePr/>
          <p:nvPr>
            <p:extLst>
              <p:ext uri="{D42A27DB-BD31-4B8C-83A1-F6EECF244321}">
                <p14:modId xmlns:p14="http://schemas.microsoft.com/office/powerpoint/2010/main" val="4034664969"/>
              </p:ext>
            </p:extLst>
          </p:nvPr>
        </p:nvGraphicFramePr>
        <p:xfrm>
          <a:off x="955040" y="3033077"/>
          <a:ext cx="9967706" cy="2008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DAB22757-5B74-4D5E-A8AD-FB4D8FAE67E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Opportunities for Community Participation and Social Inclusion</a:t>
            </a:r>
          </a:p>
        </p:txBody>
      </p:sp>
      <p:pic>
        <p:nvPicPr>
          <p:cNvPr id="7" name="Picture 6">
            <a:extLst>
              <a:ext uri="{FF2B5EF4-FFF2-40B4-BE49-F238E27FC236}">
                <a16:creationId xmlns:a16="http://schemas.microsoft.com/office/drawing/2014/main" id="{1F6E8123-C6C0-41FF-85A2-6640BA3E50F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9AB1041-98F9-4EAB-99AA-E2C6C2D8DD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B153BEE-FA7A-4264-AA2C-3528866B9A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650080D-7EEC-44A5-AF25-38055C4899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EEC2DE9-635A-48A5-B75A-95E4961963B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0980858"/>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D9DFF376-D503-4451-98A5-28499D684D0B}">
  <ds:schemaRefs>
    <ds:schemaRef ds:uri="6cecd733-34d5-425b-8041-9161b6f347cb"/>
    <ds:schemaRef ds:uri="http://schemas.microsoft.com/office/2006/documentManagement/types"/>
    <ds:schemaRef ds:uri="http://schemas.microsoft.com/office/2006/metadata/properties"/>
    <ds:schemaRef ds:uri="http://schemas.microsoft.com/office/infopath/2007/PartnerControls"/>
    <ds:schemaRef ds:uri="http://purl.org/dc/dcmitype/"/>
    <ds:schemaRef ds:uri="http://purl.org/dc/elements/1.1/"/>
    <ds:schemaRef ds:uri="http://schemas.openxmlformats.org/package/2006/metadata/core-properties"/>
    <ds:schemaRef ds:uri="9070b689-7605-479f-8804-a59ee445c744"/>
    <ds:schemaRef ds:uri="http://schemas.microsoft.com/sharepoint/v3"/>
    <ds:schemaRef ds:uri="http://www.w3.org/XML/1998/namespace"/>
    <ds:schemaRef ds:uri="http://purl.org/dc/terms/"/>
    <ds:schemaRef ds:uri="29a6e72c-4bd6-4753-a151-c4743ef85a8a"/>
    <ds:schemaRef ds:uri="4dad8055-0b31-433a-8243-67070a30e3dd"/>
  </ds:schemaRefs>
</ds:datastoreItem>
</file>

<file path=customXml/itemProps3.xml><?xml version="1.0" encoding="utf-8"?>
<ds:datastoreItem xmlns:ds="http://schemas.openxmlformats.org/officeDocument/2006/customXml" ds:itemID="{35CE69C5-1064-44EF-ABD5-EAAEAF5A6F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664</TotalTime>
  <Words>6626</Words>
  <Application>Microsoft Office PowerPoint</Application>
  <PresentationFormat>Widescreen</PresentationFormat>
  <Paragraphs>714</Paragraphs>
  <Slides>118</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118</vt:i4>
      </vt:variant>
    </vt:vector>
  </HeadingPairs>
  <TitlesOfParts>
    <vt:vector size="127" baseType="lpstr">
      <vt:lpstr>Arial</vt:lpstr>
      <vt:lpstr>Bauhaus Md BT</vt:lpstr>
      <vt:lpstr>Calibri</vt:lpstr>
      <vt:lpstr>Calibri Light</vt:lpstr>
      <vt:lpstr>Courier New</vt:lpstr>
      <vt:lpstr>Symbol</vt:lpstr>
      <vt:lpstr>Wingdings</vt:lpstr>
      <vt:lpstr>Office Theme</vt:lpstr>
      <vt:lpstr>1_Office Theme</vt:lpstr>
      <vt:lpstr>PowerPoint Presentation</vt:lpstr>
      <vt:lpstr>About this Unit of Competency</vt:lpstr>
      <vt:lpstr> </vt:lpstr>
      <vt:lpstr>Presentation Objectives</vt:lpstr>
      <vt:lpstr>Introduction</vt:lpstr>
      <vt:lpstr> </vt:lpstr>
      <vt:lpstr> </vt:lpstr>
      <vt:lpstr> </vt:lpstr>
      <vt:lpstr> </vt:lpstr>
      <vt:lpstr> </vt:lpstr>
      <vt:lpstr> </vt:lpstr>
      <vt:lpstr> </vt:lpstr>
      <vt:lpstr> </vt:lpstr>
      <vt:lpstr>Identify Opportunities for Community Participation and Social Inclusion</vt:lpstr>
      <vt:lpstr> </vt:lpstr>
      <vt:lpstr> </vt:lpstr>
      <vt:lpstr> </vt:lpstr>
      <vt:lpstr>PowerPoint Presentation</vt:lpstr>
      <vt:lpstr>PowerPoint Presentation</vt:lpstr>
      <vt:lpstr> </vt:lpstr>
      <vt:lpstr> </vt:lpstr>
      <vt:lpstr> </vt:lpstr>
      <vt:lpstr> </vt:lpstr>
      <vt:lpstr> </vt:lpstr>
      <vt:lpstr> </vt:lpstr>
      <vt:lpstr> </vt:lpstr>
      <vt:lpstr> </vt:lpstr>
      <vt:lpstr>1.1.1 Understand the Client, Their Impairments and Their Needs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1.1.2 Confirm the Client's Preferences for Interacting With Others</vt:lpstr>
      <vt:lpstr> </vt:lpstr>
      <vt:lpstr> </vt:lpstr>
      <vt:lpstr> </vt:lpstr>
      <vt:lpstr> </vt:lpstr>
      <vt:lpstr> </vt:lpstr>
      <vt:lpstr> </vt:lpstr>
      <vt:lpstr> </vt:lpstr>
      <vt:lpstr> </vt:lpstr>
      <vt:lpstr> </vt:lpstr>
      <vt:lpstr>1.1.3 Help Set the Goals of the Client Based on Their Interests</vt:lpstr>
      <vt:lpstr>  </vt:lpstr>
      <vt:lpstr> </vt:lpstr>
      <vt:lpstr> </vt:lpstr>
      <vt:lpstr> </vt:lpstr>
      <vt:lpstr> </vt:lpstr>
      <vt:lpstr>1.1.4 Determine the Strengths and Abilities of the Client</vt:lpstr>
      <vt:lpstr> </vt:lpstr>
      <vt:lpstr> </vt:lpstr>
      <vt:lpstr> </vt:lpstr>
      <vt:lpstr> </vt:lpstr>
      <vt:lpstr>PowerPoint Presentation</vt:lpstr>
      <vt:lpstr>PowerPoint Presentation</vt:lpstr>
      <vt:lpstr> </vt:lpstr>
      <vt:lpstr> </vt:lpstr>
      <vt:lpstr> </vt:lpstr>
      <vt:lpstr> </vt:lpstr>
      <vt:lpstr>1.2.1 Community Participation Options</vt:lpstr>
      <vt:lpstr> </vt:lpstr>
      <vt:lpstr> </vt:lpstr>
      <vt:lpstr> </vt:lpstr>
      <vt:lpstr> </vt:lpstr>
      <vt:lpstr> </vt:lpstr>
      <vt:lpstr> </vt:lpstr>
      <vt:lpstr> </vt:lpstr>
      <vt:lpstr> </vt:lpstr>
      <vt:lpstr> </vt:lpstr>
      <vt:lpstr> </vt:lpstr>
      <vt:lpstr> </vt:lpstr>
      <vt:lpstr>PowerPoint Presentation</vt:lpstr>
      <vt:lpstr>PowerPoint Presentation</vt:lpstr>
      <vt:lpstr> </vt:lpstr>
      <vt:lpstr>1.3.1 Providing Information on Community Participation</vt:lpstr>
      <vt:lpstr> </vt:lpstr>
      <vt:lpstr> </vt:lpstr>
      <vt:lpstr>1.3.2 Community Information About Sporting, Cultural, and Specific-Interest Groups</vt:lpstr>
      <vt:lpstr> </vt:lpstr>
      <vt:lpstr> </vt:lpstr>
      <vt:lpstr>1.3.3 Strategies for Strengthening Options, Networks and Services for Persons With Disability</vt:lpstr>
      <vt:lpstr> </vt:lpstr>
      <vt:lpstr> </vt:lpstr>
      <vt:lpstr>PowerPoint Presentation</vt:lpstr>
      <vt:lpstr>PowerPoint Presentation</vt:lpstr>
      <vt:lpstr> </vt:lpstr>
      <vt:lpstr> </vt:lpstr>
      <vt:lpstr> </vt:lpstr>
      <vt:lpstr> </vt:lpstr>
      <vt:lpstr> </vt:lpstr>
      <vt:lpstr> </vt:lpstr>
      <vt:lpstr> </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3</cp:revision>
  <dcterms:created xsi:type="dcterms:W3CDTF">2020-09-30T05:05:23Z</dcterms:created>
  <dcterms:modified xsi:type="dcterms:W3CDTF">2023-12-18T05:55:20Z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2023-01-12T12:08:07Z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38f5de8f-d43b-4490-aae9-832f323ea4a6</vt:lpwstr>
  </property>
  <property fmtid="{D5CDD505-2E9C-101B-9397-08002B2CF9AE}" pid="10" name="MSIP_Label_c1019aa4-092a-489f-a93b-50ae2bbd82bd_ContentBits">
    <vt:lpwstr>0</vt:lpwstr>
  </property>
  <property fmtid="{D5CDD505-2E9C-101B-9397-08002B2CF9AE}" pid="11" name="Order">
    <vt:lpwstr>101838400.000000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